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2.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3.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4.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theme/theme5.xml" ContentType="application/vnd.openxmlformats-officedocument.theme+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theme/theme6.xml" ContentType="application/vnd.openxmlformats-officedocument.theme+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theme/theme7.xml" ContentType="application/vnd.openxmlformats-officedocument.theme+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52" r:id="rId5"/>
    <p:sldMasterId id="2147483787" r:id="rId6"/>
    <p:sldMasterId id="2147483822" r:id="rId7"/>
    <p:sldMasterId id="2147483857" r:id="rId8"/>
    <p:sldMasterId id="2147483892" r:id="rId9"/>
    <p:sldMasterId id="2147483927" r:id="rId10"/>
    <p:sldMasterId id="2147483962" r:id="rId11"/>
  </p:sldMasterIdLst>
  <p:notesMasterIdLst>
    <p:notesMasterId r:id="rId30"/>
  </p:notesMasterIdLst>
  <p:sldIdLst>
    <p:sldId id="320" r:id="rId12"/>
    <p:sldId id="277" r:id="rId13"/>
    <p:sldId id="325" r:id="rId14"/>
    <p:sldId id="324" r:id="rId15"/>
    <p:sldId id="326" r:id="rId16"/>
    <p:sldId id="334" r:id="rId17"/>
    <p:sldId id="327" r:id="rId18"/>
    <p:sldId id="335" r:id="rId19"/>
    <p:sldId id="328" r:id="rId20"/>
    <p:sldId id="336" r:id="rId21"/>
    <p:sldId id="329" r:id="rId22"/>
    <p:sldId id="330" r:id="rId23"/>
    <p:sldId id="331" r:id="rId24"/>
    <p:sldId id="338" r:id="rId25"/>
    <p:sldId id="337" r:id="rId26"/>
    <p:sldId id="339" r:id="rId27"/>
    <p:sldId id="340" r:id="rId28"/>
    <p:sldId id="312" r:id="rId29"/>
  </p:sldIdLst>
  <p:sldSz cx="12192000" cy="6858000"/>
  <p:notesSz cx="6797675"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EGM Cover Page" id="{1AAF995F-6321-4A67-B2F8-450DABCE0E8F}">
          <p14:sldIdLst>
            <p14:sldId id="320"/>
            <p14:sldId id="277"/>
            <p14:sldId id="325"/>
            <p14:sldId id="324"/>
            <p14:sldId id="326"/>
            <p14:sldId id="334"/>
            <p14:sldId id="327"/>
            <p14:sldId id="335"/>
            <p14:sldId id="328"/>
            <p14:sldId id="336"/>
            <p14:sldId id="329"/>
            <p14:sldId id="330"/>
            <p14:sldId id="331"/>
            <p14:sldId id="338"/>
            <p14:sldId id="337"/>
            <p14:sldId id="339"/>
            <p14:sldId id="340"/>
            <p14:sldId id="312"/>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4895"/>
    <a:srgbClr val="6FCDE4"/>
    <a:srgbClr val="D6DCE5"/>
    <a:srgbClr val="ACE2EF"/>
    <a:srgbClr val="615E9B"/>
    <a:srgbClr val="6CC24A"/>
    <a:srgbClr val="FF6B7E"/>
    <a:srgbClr val="ED9A4B"/>
    <a:srgbClr val="022F66"/>
    <a:srgbClr val="E2EA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000" autoAdjust="0"/>
    <p:restoredTop sz="94660"/>
  </p:normalViewPr>
  <p:slideViewPr>
    <p:cSldViewPr snapToGrid="0">
      <p:cViewPr varScale="1">
        <p:scale>
          <a:sx n="67" d="100"/>
          <a:sy n="67" d="100"/>
        </p:scale>
        <p:origin x="756" y="48"/>
      </p:cViewPr>
      <p:guideLst>
        <p:guide orient="horz" pos="2160"/>
        <p:guide pos="3840"/>
      </p:guideLst>
    </p:cSldViewPr>
  </p:slideViewPr>
  <p:notesTextViewPr>
    <p:cViewPr>
      <p:scale>
        <a:sx n="1" d="1"/>
        <a:sy n="1" d="1"/>
      </p:scale>
      <p:origin x="0" y="0"/>
    </p:cViewPr>
  </p:notesTextViewPr>
  <p:sorterViewPr>
    <p:cViewPr>
      <p:scale>
        <a:sx n="33" d="100"/>
        <a:sy n="33"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 Type="http://schemas.openxmlformats.org/officeDocument/2006/relationships/customXml" Target="../customXml/item3.xml"/><Relationship Id="rId21" Type="http://schemas.openxmlformats.org/officeDocument/2006/relationships/slide" Target="slides/slide10.xml"/><Relationship Id="rId34"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en-MY" dirty="0"/>
          </a:p>
        </p:txBody>
      </p:sp>
      <p:sp>
        <p:nvSpPr>
          <p:cNvPr id="3" name="Date Placeholder 2"/>
          <p:cNvSpPr>
            <a:spLocks noGrp="1"/>
          </p:cNvSpPr>
          <p:nvPr>
            <p:ph type="dt" idx="1"/>
          </p:nvPr>
        </p:nvSpPr>
        <p:spPr>
          <a:xfrm>
            <a:off x="3850443" y="0"/>
            <a:ext cx="2945659" cy="495348"/>
          </a:xfrm>
          <a:prstGeom prst="rect">
            <a:avLst/>
          </a:prstGeom>
        </p:spPr>
        <p:txBody>
          <a:bodyPr vert="horz" lIns="91440" tIns="45720" rIns="91440" bIns="45720" rtlCol="0"/>
          <a:lstStyle>
            <a:lvl1pPr algn="r">
              <a:defRPr sz="1200"/>
            </a:lvl1pPr>
          </a:lstStyle>
          <a:p>
            <a:fld id="{AB9D2B1B-D4D4-4C23-973B-3347C65BBC1A}" type="datetimeFigureOut">
              <a:rPr lang="en-MY" smtClean="0"/>
              <a:t>25/9/2019</a:t>
            </a:fld>
            <a:endParaRPr lang="en-MY" dirty="0"/>
          </a:p>
        </p:txBody>
      </p:sp>
      <p:sp>
        <p:nvSpPr>
          <p:cNvPr id="4" name="Slide Image Placeholder 3"/>
          <p:cNvSpPr>
            <a:spLocks noGrp="1" noRot="1" noChangeAspect="1"/>
          </p:cNvSpPr>
          <p:nvPr>
            <p:ph type="sldImg" idx="2"/>
          </p:nvPr>
        </p:nvSpPr>
        <p:spPr>
          <a:xfrm>
            <a:off x="438150" y="1233488"/>
            <a:ext cx="5921375" cy="3332162"/>
          </a:xfrm>
          <a:prstGeom prst="rect">
            <a:avLst/>
          </a:prstGeom>
          <a:noFill/>
          <a:ln w="12700">
            <a:solidFill>
              <a:prstClr val="black"/>
            </a:solidFill>
          </a:ln>
        </p:spPr>
        <p:txBody>
          <a:bodyPr vert="horz" lIns="91440" tIns="45720" rIns="91440" bIns="45720" rtlCol="0" anchor="ctr"/>
          <a:lstStyle/>
          <a:p>
            <a:endParaRPr lang="en-MY" dirty="0"/>
          </a:p>
        </p:txBody>
      </p:sp>
      <p:sp>
        <p:nvSpPr>
          <p:cNvPr id="5" name="Notes Placeholder 4"/>
          <p:cNvSpPr>
            <a:spLocks noGrp="1"/>
          </p:cNvSpPr>
          <p:nvPr>
            <p:ph type="body" sz="quarter" idx="3"/>
          </p:nvPr>
        </p:nvSpPr>
        <p:spPr>
          <a:xfrm>
            <a:off x="679768" y="4751219"/>
            <a:ext cx="5438140" cy="388736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6" name="Footer Placeholder 5"/>
          <p:cNvSpPr>
            <a:spLocks noGrp="1"/>
          </p:cNvSpPr>
          <p:nvPr>
            <p:ph type="ftr" sz="quarter" idx="4"/>
          </p:nvPr>
        </p:nvSpPr>
        <p:spPr>
          <a:xfrm>
            <a:off x="0" y="9377317"/>
            <a:ext cx="2945659" cy="495347"/>
          </a:xfrm>
          <a:prstGeom prst="rect">
            <a:avLst/>
          </a:prstGeom>
        </p:spPr>
        <p:txBody>
          <a:bodyPr vert="horz" lIns="91440" tIns="45720" rIns="91440" bIns="45720" rtlCol="0" anchor="b"/>
          <a:lstStyle>
            <a:lvl1pPr algn="l">
              <a:defRPr sz="1200"/>
            </a:lvl1pPr>
          </a:lstStyle>
          <a:p>
            <a:endParaRPr lang="en-MY" dirty="0"/>
          </a:p>
        </p:txBody>
      </p:sp>
      <p:sp>
        <p:nvSpPr>
          <p:cNvPr id="7" name="Slide Number Placeholder 6"/>
          <p:cNvSpPr>
            <a:spLocks noGrp="1"/>
          </p:cNvSpPr>
          <p:nvPr>
            <p:ph type="sldNum" sz="quarter" idx="5"/>
          </p:nvPr>
        </p:nvSpPr>
        <p:spPr>
          <a:xfrm>
            <a:off x="3850443" y="9377317"/>
            <a:ext cx="2945659" cy="495347"/>
          </a:xfrm>
          <a:prstGeom prst="rect">
            <a:avLst/>
          </a:prstGeom>
        </p:spPr>
        <p:txBody>
          <a:bodyPr vert="horz" lIns="91440" tIns="45720" rIns="91440" bIns="45720" rtlCol="0" anchor="b"/>
          <a:lstStyle>
            <a:lvl1pPr algn="r">
              <a:defRPr sz="1200"/>
            </a:lvl1pPr>
          </a:lstStyle>
          <a:p>
            <a:fld id="{D419C013-CA4D-417A-B212-4A33D0692C47}" type="slidenum">
              <a:rPr lang="en-MY" smtClean="0"/>
              <a:t>‹#›</a:t>
            </a:fld>
            <a:endParaRPr lang="en-MY" dirty="0"/>
          </a:p>
        </p:txBody>
      </p:sp>
    </p:spTree>
    <p:extLst>
      <p:ext uri="{BB962C8B-B14F-4D97-AF65-F5344CB8AC3E}">
        <p14:creationId xmlns:p14="http://schemas.microsoft.com/office/powerpoint/2010/main" val="19469043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5.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15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15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15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15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15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16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17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17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6.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17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17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18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18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18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6.xml"/></Relationships>
</file>

<file path=ppt/slideLayouts/_rels/slideLayout18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6.xml"/></Relationships>
</file>

<file path=ppt/slideLayouts/_rels/slideLayout18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18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18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5.png"/><Relationship Id="rId1" Type="http://schemas.openxmlformats.org/officeDocument/2006/relationships/slideMaster" Target="../slideMasters/slideMaster6.xml"/></Relationships>
</file>

<file path=ppt/slideLayouts/_rels/slideLayout19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20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20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20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20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7.xml"/></Relationships>
</file>

<file path=ppt/slideLayouts/_rels/slideLayout20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20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2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2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2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2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7.xml"/></Relationships>
</file>

<file path=ppt/slideLayouts/_rels/slideLayout2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2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2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2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2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2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2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2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2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2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2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2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8.xml"/></Relationships>
</file>

<file path=ppt/slideLayouts/_rels/slideLayout2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8.xml"/></Relationships>
</file>

<file path=ppt/slideLayouts/_rels/slideLayout2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2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24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24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24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8.xml"/></Relationships>
</file>

<file path=ppt/slideLayouts/_rels/slideLayout24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24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25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8.xml"/></Relationships>
</file>

<file path=ppt/slideLayouts/_rels/slideLayout25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8.xml"/></Relationships>
</file>

<file path=ppt/slideLayouts/_rels/slideLayout25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8.xml"/></Relationships>
</file>

<file path=ppt/slideLayouts/_rels/slideLayout25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8.xml"/></Relationships>
</file>

<file path=ppt/slideLayouts/_rels/slideLayout25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25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25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9.png"/><Relationship Id="rId1" Type="http://schemas.openxmlformats.org/officeDocument/2006/relationships/slideMaster" Target="../slideMasters/slideMaster8.xml"/></Relationships>
</file>

<file path=ppt/slideLayouts/_rels/slideLayout25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5.png"/><Relationship Id="rId1" Type="http://schemas.openxmlformats.org/officeDocument/2006/relationships/slideMaster" Target="../slideMasters/slideMaster8.xml"/></Relationships>
</file>

<file path=ppt/slideLayouts/_rels/slideLayout25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8.xml"/></Relationships>
</file>

<file path=ppt/slideLayouts/_rels/slideLayout27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External Us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4A11308-2110-7F45-9056-593B6A36E66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10" name="Rectangle 9"/>
          <p:cNvSpPr/>
          <p:nvPr userDrawn="1"/>
        </p:nvSpPr>
        <p:spPr>
          <a:xfrm>
            <a:off x="878968" y="2985242"/>
            <a:ext cx="8040914" cy="2407023"/>
          </a:xfrm>
          <a:prstGeom prst="rect">
            <a:avLst/>
          </a:prstGeom>
          <a:solidFill>
            <a:srgbClr val="6FCDE4">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1" y="5392397"/>
            <a:ext cx="2660391" cy="1143967"/>
          </a:xfrm>
          <a:prstGeom prst="rect">
            <a:avLst/>
          </a:prstGeom>
        </p:spPr>
      </p:pic>
      <p:sp>
        <p:nvSpPr>
          <p:cNvPr id="15" name="Text Placeholder 14"/>
          <p:cNvSpPr>
            <a:spLocks noGrp="1"/>
          </p:cNvSpPr>
          <p:nvPr>
            <p:ph type="body" sz="quarter" idx="10" hasCustomPrompt="1"/>
          </p:nvPr>
        </p:nvSpPr>
        <p:spPr>
          <a:xfrm>
            <a:off x="1458472" y="3227942"/>
            <a:ext cx="6908800" cy="436108"/>
          </a:xfrm>
          <a:prstGeom prst="rect">
            <a:avLst/>
          </a:prstGeom>
        </p:spPr>
        <p:txBody>
          <a:bodyPr>
            <a:noAutofit/>
          </a:bodyPr>
          <a:lstStyle>
            <a:lvl1pPr marL="0" indent="0">
              <a:buNone/>
              <a:defRPr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Title</a:t>
            </a:r>
            <a:endParaRPr lang="en-GB" dirty="0"/>
          </a:p>
        </p:txBody>
      </p:sp>
      <p:sp>
        <p:nvSpPr>
          <p:cNvPr id="16" name="Text Placeholder 14"/>
          <p:cNvSpPr>
            <a:spLocks noGrp="1"/>
          </p:cNvSpPr>
          <p:nvPr>
            <p:ph type="body" sz="quarter" idx="11" hasCustomPrompt="1"/>
          </p:nvPr>
        </p:nvSpPr>
        <p:spPr>
          <a:xfrm>
            <a:off x="1458472" y="4041435"/>
            <a:ext cx="6908800" cy="436108"/>
          </a:xfrm>
          <a:prstGeom prst="rect">
            <a:avLst/>
          </a:prstGeom>
        </p:spPr>
        <p:txBody>
          <a:bodyPr anchor="ctr" anchorCtr="0">
            <a:noAutofit/>
          </a:bodyPr>
          <a:lstStyle>
            <a:lvl1pPr marL="0" indent="0">
              <a:buNone/>
              <a:defRPr sz="20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endParaRPr lang="en-GB" dirty="0"/>
          </a:p>
        </p:txBody>
      </p:sp>
      <p:sp>
        <p:nvSpPr>
          <p:cNvPr id="17" name="Text Placeholder 14"/>
          <p:cNvSpPr>
            <a:spLocks noGrp="1"/>
          </p:cNvSpPr>
          <p:nvPr>
            <p:ph type="body" sz="quarter" idx="12" hasCustomPrompt="1"/>
          </p:nvPr>
        </p:nvSpPr>
        <p:spPr>
          <a:xfrm>
            <a:off x="1458472" y="4799180"/>
            <a:ext cx="6908800" cy="436108"/>
          </a:xfrm>
          <a:prstGeom prst="rect">
            <a:avLst/>
          </a:prstGeom>
        </p:spPr>
        <p:txBody>
          <a:bodyPr anchor="ctr" anchorCtr="0">
            <a:noAutofit/>
          </a:bodyPr>
          <a:lstStyle>
            <a:lvl1pPr marL="0" indent="0">
              <a:buNone/>
              <a:defRPr sz="20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[Date]</a:t>
            </a:r>
            <a:endParaRPr lang="en-GB" dirty="0"/>
          </a:p>
        </p:txBody>
      </p:sp>
      <p:cxnSp>
        <p:nvCxnSpPr>
          <p:cNvPr id="24" name="Straight Connector 23"/>
          <p:cNvCxnSpPr/>
          <p:nvPr userDrawn="1"/>
        </p:nvCxnSpPr>
        <p:spPr>
          <a:xfrm>
            <a:off x="1458472" y="3855932"/>
            <a:ext cx="6908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7222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Slide Seperator">
    <p:bg>
      <p:bgPr>
        <a:solidFill>
          <a:srgbClr val="6FCDE4"/>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l="28047" t="11961" r="28047" b="50392"/>
          <a:stretch/>
        </p:blipFill>
        <p:spPr>
          <a:xfrm>
            <a:off x="3558987" y="820271"/>
            <a:ext cx="5815252" cy="6225988"/>
          </a:xfrm>
          <a:prstGeom prst="rect">
            <a:avLst/>
          </a:prstGeom>
        </p:spPr>
      </p:pic>
      <p:sp>
        <p:nvSpPr>
          <p:cNvPr id="6" name="Content Placeholder 3"/>
          <p:cNvSpPr>
            <a:spLocks noGrp="1"/>
          </p:cNvSpPr>
          <p:nvPr>
            <p:ph sz="quarter" idx="10" hasCustomPrompt="1"/>
          </p:nvPr>
        </p:nvSpPr>
        <p:spPr>
          <a:xfrm>
            <a:off x="8055656" y="4731656"/>
            <a:ext cx="3120344" cy="333830"/>
          </a:xfrm>
          <a:prstGeom prst="rect">
            <a:avLst/>
          </a:prstGeom>
        </p:spPr>
        <p:txBody>
          <a:bodyPr>
            <a:noAutofit/>
          </a:bodyPr>
          <a:lstStyle>
            <a:lvl1pPr marL="0" indent="0">
              <a:buNone/>
              <a:defRPr sz="2400" b="0" baseline="0">
                <a:solidFill>
                  <a:schemeClr val="bg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insert slide</a:t>
            </a:r>
            <a:endParaRPr lang="en-GB" dirty="0"/>
          </a:p>
        </p:txBody>
      </p:sp>
    </p:spTree>
    <p:extLst>
      <p:ext uri="{BB962C8B-B14F-4D97-AF65-F5344CB8AC3E}">
        <p14:creationId xmlns:p14="http://schemas.microsoft.com/office/powerpoint/2010/main" val="360512059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4A11308-2110-7F45-9056-593B6A36E66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6" name="Rectangle 5"/>
          <p:cNvSpPr/>
          <p:nvPr userDrawn="1"/>
        </p:nvSpPr>
        <p:spPr>
          <a:xfrm>
            <a:off x="878968" y="2985242"/>
            <a:ext cx="8040914" cy="2407023"/>
          </a:xfrm>
          <a:prstGeom prst="rect">
            <a:avLst/>
          </a:prstGeom>
          <a:solidFill>
            <a:srgbClr val="6FCDE4">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1" y="5392397"/>
            <a:ext cx="2660391" cy="1143967"/>
          </a:xfrm>
          <a:prstGeom prst="rect">
            <a:avLst/>
          </a:prstGeom>
        </p:spPr>
      </p:pic>
      <p:sp>
        <p:nvSpPr>
          <p:cNvPr id="11" name="Text Placeholder 14"/>
          <p:cNvSpPr>
            <a:spLocks noGrp="1"/>
          </p:cNvSpPr>
          <p:nvPr>
            <p:ph type="body" sz="quarter" idx="10" hasCustomPrompt="1"/>
          </p:nvPr>
        </p:nvSpPr>
        <p:spPr>
          <a:xfrm>
            <a:off x="1445025" y="3867285"/>
            <a:ext cx="6908800" cy="642936"/>
          </a:xfrm>
          <a:prstGeom prst="rect">
            <a:avLst/>
          </a:prstGeom>
        </p:spPr>
        <p:txBody>
          <a:bodyPr/>
          <a:lstStyle>
            <a:lvl1pPr marL="0" indent="0">
              <a:buNone/>
              <a:defRPr sz="44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insert thank you note</a:t>
            </a:r>
            <a:endParaRPr lang="en-GB" dirty="0"/>
          </a:p>
        </p:txBody>
      </p:sp>
    </p:spTree>
    <p:extLst>
      <p:ext uri="{BB962C8B-B14F-4D97-AF65-F5344CB8AC3E}">
        <p14:creationId xmlns:p14="http://schemas.microsoft.com/office/powerpoint/2010/main" val="9658407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2_Thank You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1" y="5392397"/>
            <a:ext cx="2660391" cy="1143967"/>
          </a:xfrm>
          <a:prstGeom prst="rect">
            <a:avLst/>
          </a:prstGeom>
        </p:spPr>
      </p:pic>
      <p:sp>
        <p:nvSpPr>
          <p:cNvPr id="12" name="Rectangle 11"/>
          <p:cNvSpPr/>
          <p:nvPr userDrawn="1"/>
        </p:nvSpPr>
        <p:spPr>
          <a:xfrm>
            <a:off x="878968" y="2985242"/>
            <a:ext cx="8040914" cy="2407023"/>
          </a:xfrm>
          <a:prstGeom prst="rect">
            <a:avLst/>
          </a:prstGeom>
          <a:solidFill>
            <a:srgbClr val="6FCDE4">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3" name="Text Placeholder 14"/>
          <p:cNvSpPr>
            <a:spLocks noGrp="1"/>
          </p:cNvSpPr>
          <p:nvPr>
            <p:ph type="body" sz="quarter" idx="10" hasCustomPrompt="1"/>
          </p:nvPr>
        </p:nvSpPr>
        <p:spPr>
          <a:xfrm>
            <a:off x="1445025" y="3867285"/>
            <a:ext cx="6908800" cy="642936"/>
          </a:xfrm>
          <a:prstGeom prst="rect">
            <a:avLst/>
          </a:prstGeom>
        </p:spPr>
        <p:txBody>
          <a:bodyPr/>
          <a:lstStyle>
            <a:lvl1pPr marL="0" indent="0">
              <a:buNone/>
              <a:defRPr sz="44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insert thank you note</a:t>
            </a:r>
            <a:endParaRPr lang="en-GB" dirty="0"/>
          </a:p>
        </p:txBody>
      </p:sp>
    </p:spTree>
    <p:extLst>
      <p:ext uri="{BB962C8B-B14F-4D97-AF65-F5344CB8AC3E}">
        <p14:creationId xmlns:p14="http://schemas.microsoft.com/office/powerpoint/2010/main" val="395138462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3_Title Slide (External Us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4A11308-2110-7F45-9056-593B6A36E66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10" name="Rectangle 9"/>
          <p:cNvSpPr/>
          <p:nvPr userDrawn="1"/>
        </p:nvSpPr>
        <p:spPr>
          <a:xfrm>
            <a:off x="878968" y="2985242"/>
            <a:ext cx="8040914" cy="2407023"/>
          </a:xfrm>
          <a:prstGeom prst="rect">
            <a:avLst/>
          </a:prstGeom>
          <a:solidFill>
            <a:srgbClr val="6FCDE4">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1" y="5392397"/>
            <a:ext cx="2660391" cy="1143967"/>
          </a:xfrm>
          <a:prstGeom prst="rect">
            <a:avLst/>
          </a:prstGeom>
        </p:spPr>
      </p:pic>
      <p:sp>
        <p:nvSpPr>
          <p:cNvPr id="15" name="Text Placeholder 14"/>
          <p:cNvSpPr>
            <a:spLocks noGrp="1"/>
          </p:cNvSpPr>
          <p:nvPr>
            <p:ph type="body" sz="quarter" idx="10" hasCustomPrompt="1"/>
          </p:nvPr>
        </p:nvSpPr>
        <p:spPr>
          <a:xfrm>
            <a:off x="1458472" y="3227942"/>
            <a:ext cx="6908800" cy="436108"/>
          </a:xfrm>
          <a:prstGeom prst="rect">
            <a:avLst/>
          </a:prstGeom>
        </p:spPr>
        <p:txBody>
          <a:bodyPr>
            <a:noAutofit/>
          </a:bodyPr>
          <a:lstStyle>
            <a:lvl1pPr marL="0" indent="0">
              <a:buNone/>
              <a:defRPr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Title</a:t>
            </a:r>
            <a:endParaRPr lang="en-GB" dirty="0"/>
          </a:p>
        </p:txBody>
      </p:sp>
      <p:sp>
        <p:nvSpPr>
          <p:cNvPr id="16" name="Text Placeholder 14"/>
          <p:cNvSpPr>
            <a:spLocks noGrp="1"/>
          </p:cNvSpPr>
          <p:nvPr>
            <p:ph type="body" sz="quarter" idx="11" hasCustomPrompt="1"/>
          </p:nvPr>
        </p:nvSpPr>
        <p:spPr>
          <a:xfrm>
            <a:off x="1458472" y="4041435"/>
            <a:ext cx="6908800" cy="436108"/>
          </a:xfrm>
          <a:prstGeom prst="rect">
            <a:avLst/>
          </a:prstGeom>
        </p:spPr>
        <p:txBody>
          <a:bodyPr anchor="ctr" anchorCtr="0">
            <a:noAutofit/>
          </a:bodyPr>
          <a:lstStyle>
            <a:lvl1pPr marL="0" indent="0">
              <a:buNone/>
              <a:defRPr sz="20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endParaRPr lang="en-GB" dirty="0"/>
          </a:p>
        </p:txBody>
      </p:sp>
      <p:sp>
        <p:nvSpPr>
          <p:cNvPr id="17" name="Text Placeholder 14"/>
          <p:cNvSpPr>
            <a:spLocks noGrp="1"/>
          </p:cNvSpPr>
          <p:nvPr>
            <p:ph type="body" sz="quarter" idx="12" hasCustomPrompt="1"/>
          </p:nvPr>
        </p:nvSpPr>
        <p:spPr>
          <a:xfrm>
            <a:off x="1458472" y="4799180"/>
            <a:ext cx="6908800" cy="436108"/>
          </a:xfrm>
          <a:prstGeom prst="rect">
            <a:avLst/>
          </a:prstGeom>
        </p:spPr>
        <p:txBody>
          <a:bodyPr anchor="ctr" anchorCtr="0">
            <a:noAutofit/>
          </a:bodyPr>
          <a:lstStyle>
            <a:lvl1pPr marL="0" indent="0">
              <a:buNone/>
              <a:defRPr sz="20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[Date]</a:t>
            </a:r>
            <a:endParaRPr lang="en-GB" dirty="0"/>
          </a:p>
        </p:txBody>
      </p:sp>
      <p:cxnSp>
        <p:nvCxnSpPr>
          <p:cNvPr id="24" name="Straight Connector 23"/>
          <p:cNvCxnSpPr/>
          <p:nvPr userDrawn="1"/>
        </p:nvCxnSpPr>
        <p:spPr>
          <a:xfrm>
            <a:off x="1458472" y="3855932"/>
            <a:ext cx="6908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321365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4_Title Slide (External Use)">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1" y="5392397"/>
            <a:ext cx="2660391" cy="1143967"/>
          </a:xfrm>
          <a:prstGeom prst="rect">
            <a:avLst/>
          </a:prstGeom>
        </p:spPr>
      </p:pic>
      <p:sp>
        <p:nvSpPr>
          <p:cNvPr id="36" name="Rectangle 35"/>
          <p:cNvSpPr/>
          <p:nvPr userDrawn="1"/>
        </p:nvSpPr>
        <p:spPr>
          <a:xfrm>
            <a:off x="878968" y="2985242"/>
            <a:ext cx="8040914" cy="2407023"/>
          </a:xfrm>
          <a:prstGeom prst="rect">
            <a:avLst/>
          </a:prstGeom>
          <a:solidFill>
            <a:srgbClr val="6FCDE4">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37" name="Text Placeholder 14"/>
          <p:cNvSpPr>
            <a:spLocks noGrp="1"/>
          </p:cNvSpPr>
          <p:nvPr>
            <p:ph type="body" sz="quarter" idx="10" hasCustomPrompt="1"/>
          </p:nvPr>
        </p:nvSpPr>
        <p:spPr>
          <a:xfrm>
            <a:off x="1458472" y="3227942"/>
            <a:ext cx="6908800" cy="436108"/>
          </a:xfrm>
          <a:prstGeom prst="rect">
            <a:avLst/>
          </a:prstGeom>
        </p:spPr>
        <p:txBody>
          <a:bodyPr>
            <a:noAutofit/>
          </a:bodyPr>
          <a:lstStyle>
            <a:lvl1pPr marL="0" indent="0">
              <a:buNone/>
              <a:defRPr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Title</a:t>
            </a:r>
            <a:endParaRPr lang="en-GB" dirty="0"/>
          </a:p>
        </p:txBody>
      </p:sp>
      <p:sp>
        <p:nvSpPr>
          <p:cNvPr id="38" name="Text Placeholder 14"/>
          <p:cNvSpPr>
            <a:spLocks noGrp="1"/>
          </p:cNvSpPr>
          <p:nvPr>
            <p:ph type="body" sz="quarter" idx="11" hasCustomPrompt="1"/>
          </p:nvPr>
        </p:nvSpPr>
        <p:spPr>
          <a:xfrm>
            <a:off x="1458472" y="4041435"/>
            <a:ext cx="6908800" cy="436108"/>
          </a:xfrm>
          <a:prstGeom prst="rect">
            <a:avLst/>
          </a:prstGeom>
        </p:spPr>
        <p:txBody>
          <a:bodyPr anchor="ctr" anchorCtr="0">
            <a:noAutofit/>
          </a:bodyPr>
          <a:lstStyle>
            <a:lvl1pPr marL="0" indent="0">
              <a:buNone/>
              <a:defRPr sz="20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endParaRPr lang="en-GB" dirty="0"/>
          </a:p>
        </p:txBody>
      </p:sp>
      <p:sp>
        <p:nvSpPr>
          <p:cNvPr id="39" name="Text Placeholder 14"/>
          <p:cNvSpPr>
            <a:spLocks noGrp="1"/>
          </p:cNvSpPr>
          <p:nvPr>
            <p:ph type="body" sz="quarter" idx="12" hasCustomPrompt="1"/>
          </p:nvPr>
        </p:nvSpPr>
        <p:spPr>
          <a:xfrm>
            <a:off x="1458472" y="4799180"/>
            <a:ext cx="6908800" cy="436108"/>
          </a:xfrm>
          <a:prstGeom prst="rect">
            <a:avLst/>
          </a:prstGeom>
        </p:spPr>
        <p:txBody>
          <a:bodyPr anchor="ctr" anchorCtr="0">
            <a:noAutofit/>
          </a:bodyPr>
          <a:lstStyle>
            <a:lvl1pPr marL="0" indent="0">
              <a:buNone/>
              <a:defRPr sz="20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[Date]</a:t>
            </a:r>
            <a:endParaRPr lang="en-GB" dirty="0"/>
          </a:p>
        </p:txBody>
      </p:sp>
      <p:cxnSp>
        <p:nvCxnSpPr>
          <p:cNvPr id="40" name="Straight Connector 39"/>
          <p:cNvCxnSpPr/>
          <p:nvPr userDrawn="1"/>
        </p:nvCxnSpPr>
        <p:spPr>
          <a:xfrm>
            <a:off x="1458472" y="3855932"/>
            <a:ext cx="6908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495810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Content Slides">
    <p:spTree>
      <p:nvGrpSpPr>
        <p:cNvPr id="1" name=""/>
        <p:cNvGrpSpPr/>
        <p:nvPr/>
      </p:nvGrpSpPr>
      <p:grpSpPr>
        <a:xfrm>
          <a:off x="0" y="0"/>
          <a:ext cx="0" cy="0"/>
          <a:chOff x="0" y="0"/>
          <a:chExt cx="0" cy="0"/>
        </a:xfrm>
      </p:grpSpPr>
      <p:sp>
        <p:nvSpPr>
          <p:cNvPr id="2" name="Slide Number Placeholder 5"/>
          <p:cNvSpPr>
            <a:spLocks noGrp="1"/>
          </p:cNvSpPr>
          <p:nvPr>
            <p:ph type="sldNum" sz="quarter" idx="19"/>
          </p:nvPr>
        </p:nvSpPr>
        <p:spPr>
          <a:xfrm>
            <a:off x="9448800" y="254965"/>
            <a:ext cx="2743200" cy="365125"/>
          </a:xfrm>
        </p:spPr>
        <p:txBody>
          <a:bodyPr/>
          <a:lstStyle/>
          <a:p>
            <a:fld id="{5C7F91A7-A6E3-4757-B72A-82F0678887B5}" type="slidenum">
              <a:rPr lang="en-GB" smtClean="0">
                <a:solidFill>
                  <a:prstClr val="black">
                    <a:tint val="75000"/>
                  </a:prstClr>
                </a:solidFill>
              </a:rPr>
              <a:pPr/>
              <a:t>‹#›</a:t>
            </a:fld>
            <a:endParaRPr lang="en-GB" dirty="0">
              <a:solidFill>
                <a:prstClr val="black">
                  <a:tint val="75000"/>
                </a:prstClr>
              </a:solidFill>
            </a:endParaRPr>
          </a:p>
        </p:txBody>
      </p:sp>
      <p:pic>
        <p:nvPicPr>
          <p:cNvPr id="3" name="Picture 2" descr="C:\Users\452333\Desktop\LOGO EAT 2019.jp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11949" y="16042"/>
            <a:ext cx="1127125" cy="1043305"/>
          </a:xfrm>
          <a:prstGeom prst="rect">
            <a:avLst/>
          </a:prstGeom>
          <a:noFill/>
          <a:ln>
            <a:noFill/>
          </a:ln>
        </p:spPr>
      </p:pic>
    </p:spTree>
    <p:extLst>
      <p:ext uri="{BB962C8B-B14F-4D97-AF65-F5344CB8AC3E}">
        <p14:creationId xmlns:p14="http://schemas.microsoft.com/office/powerpoint/2010/main" val="203229179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_Cover Slide">
    <p:spTree>
      <p:nvGrpSpPr>
        <p:cNvPr id="1" name=""/>
        <p:cNvGrpSpPr/>
        <p:nvPr/>
      </p:nvGrpSpPr>
      <p:grpSpPr>
        <a:xfrm>
          <a:off x="0" y="0"/>
          <a:ext cx="0" cy="0"/>
          <a:chOff x="0" y="0"/>
          <a:chExt cx="0" cy="0"/>
        </a:xfrm>
      </p:grpSpPr>
      <p:grpSp>
        <p:nvGrpSpPr>
          <p:cNvPr id="5" name="Group 4"/>
          <p:cNvGrpSpPr/>
          <p:nvPr userDrawn="1"/>
        </p:nvGrpSpPr>
        <p:grpSpPr>
          <a:xfrm>
            <a:off x="0" y="5401040"/>
            <a:ext cx="2768958" cy="1143967"/>
            <a:chOff x="0" y="5019433"/>
            <a:chExt cx="2768958" cy="1143967"/>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0607" y="5019433"/>
              <a:ext cx="2408351" cy="1143967"/>
            </a:xfrm>
            <a:prstGeom prst="rect">
              <a:avLst/>
            </a:prstGeom>
          </p:spPr>
        </p:pic>
        <p:sp>
          <p:nvSpPr>
            <p:cNvPr id="7" name="Rectangle 6"/>
            <p:cNvSpPr/>
            <p:nvPr/>
          </p:nvSpPr>
          <p:spPr>
            <a:xfrm>
              <a:off x="0" y="5019433"/>
              <a:ext cx="360607" cy="1143967"/>
            </a:xfrm>
            <a:prstGeom prst="rect">
              <a:avLst/>
            </a:prstGeom>
            <a:solidFill>
              <a:srgbClr val="70CD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grpSp>
      <p:sp>
        <p:nvSpPr>
          <p:cNvPr id="8" name="Slide Number Placeholder 5"/>
          <p:cNvSpPr>
            <a:spLocks noGrp="1"/>
          </p:cNvSpPr>
          <p:nvPr>
            <p:ph type="sldNum" sz="quarter" idx="19"/>
          </p:nvPr>
        </p:nvSpPr>
        <p:spPr>
          <a:xfrm>
            <a:off x="9448800" y="254965"/>
            <a:ext cx="2743200" cy="365125"/>
          </a:xfrm>
        </p:spPr>
        <p:txBody>
          <a:bodyPr/>
          <a:lstStyle/>
          <a:p>
            <a:fld id="{5C7F91A7-A6E3-4757-B72A-82F0678887B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30442663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1_Agenda">
    <p:bg>
      <p:bgPr>
        <a:solidFill>
          <a:srgbClr val="6FCDE4"/>
        </a:solidFill>
        <a:effectLst/>
      </p:bgPr>
    </p:bg>
    <p:spTree>
      <p:nvGrpSpPr>
        <p:cNvPr id="1" name=""/>
        <p:cNvGrpSpPr/>
        <p:nvPr/>
      </p:nvGrpSpPr>
      <p:grpSpPr>
        <a:xfrm>
          <a:off x="0" y="0"/>
          <a:ext cx="0" cy="0"/>
          <a:chOff x="0" y="0"/>
          <a:chExt cx="0" cy="0"/>
        </a:xfrm>
      </p:grpSpPr>
      <p:sp>
        <p:nvSpPr>
          <p:cNvPr id="4" name="Content Placeholder 3"/>
          <p:cNvSpPr>
            <a:spLocks noGrp="1"/>
          </p:cNvSpPr>
          <p:nvPr>
            <p:ph sz="quarter" idx="10" hasCustomPrompt="1"/>
          </p:nvPr>
        </p:nvSpPr>
        <p:spPr>
          <a:xfrm>
            <a:off x="6293985" y="2979056"/>
            <a:ext cx="3488644" cy="3358244"/>
          </a:xfrm>
          <a:prstGeom prst="rect">
            <a:avLst/>
          </a:prstGeom>
        </p:spPr>
        <p:txBody>
          <a:bodyPr/>
          <a:lstStyle>
            <a:lvl1pPr marL="342900" indent="-342900">
              <a:buFont typeface="Arial" panose="020B0604020202020204" pitchFamily="34" charset="0"/>
              <a:buChar char="•"/>
              <a:defRPr sz="1800" b="0" baseline="0">
                <a:solidFill>
                  <a:schemeClr val="bg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insert agenda</a:t>
            </a:r>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l="12916" t="13755" r="12916" b="29511"/>
          <a:stretch/>
        </p:blipFill>
        <p:spPr>
          <a:xfrm>
            <a:off x="129607" y="259074"/>
            <a:ext cx="9872522" cy="4109655"/>
          </a:xfrm>
          <a:prstGeom prst="rect">
            <a:avLst/>
          </a:prstGeom>
        </p:spPr>
      </p:pic>
    </p:spTree>
    <p:extLst>
      <p:ext uri="{BB962C8B-B14F-4D97-AF65-F5344CB8AC3E}">
        <p14:creationId xmlns:p14="http://schemas.microsoft.com/office/powerpoint/2010/main" val="262986704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MY"/>
          </a:p>
        </p:txBody>
      </p:sp>
      <p:sp>
        <p:nvSpPr>
          <p:cNvPr id="3" name="Date Placeholder 2"/>
          <p:cNvSpPr>
            <a:spLocks noGrp="1"/>
          </p:cNvSpPr>
          <p:nvPr>
            <p:ph type="dt" sz="half" idx="10"/>
          </p:nvPr>
        </p:nvSpPr>
        <p:spPr/>
        <p:txBody>
          <a:bodyPr/>
          <a:lstStyle/>
          <a:p>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5C7F91A7-A6E3-4757-B72A-82F0678887B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38681525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1_Slide Seperator">
    <p:bg>
      <p:bgPr>
        <a:solidFill>
          <a:srgbClr val="6FCDE4"/>
        </a:solidFill>
        <a:effectLst/>
      </p:bgPr>
    </p:bg>
    <p:spTree>
      <p:nvGrpSpPr>
        <p:cNvPr id="1" name=""/>
        <p:cNvGrpSpPr/>
        <p:nvPr/>
      </p:nvGrpSpPr>
      <p:grpSpPr>
        <a:xfrm>
          <a:off x="0" y="0"/>
          <a:ext cx="0" cy="0"/>
          <a:chOff x="0" y="0"/>
          <a:chExt cx="0" cy="0"/>
        </a:xfrm>
      </p:grpSpPr>
      <p:sp>
        <p:nvSpPr>
          <p:cNvPr id="4" name="Content Placeholder 3"/>
          <p:cNvSpPr>
            <a:spLocks noGrp="1"/>
          </p:cNvSpPr>
          <p:nvPr>
            <p:ph sz="quarter" idx="10" hasCustomPrompt="1"/>
          </p:nvPr>
        </p:nvSpPr>
        <p:spPr>
          <a:xfrm>
            <a:off x="8055656" y="4731656"/>
            <a:ext cx="3120344" cy="333830"/>
          </a:xfrm>
          <a:prstGeom prst="rect">
            <a:avLst/>
          </a:prstGeom>
        </p:spPr>
        <p:txBody>
          <a:bodyPr>
            <a:noAutofit/>
          </a:bodyPr>
          <a:lstStyle>
            <a:lvl1pPr marL="0" indent="0">
              <a:buNone/>
              <a:defRPr sz="2400" b="0" baseline="0">
                <a:solidFill>
                  <a:schemeClr val="bg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insert slide</a:t>
            </a:r>
            <a:endParaRPr lang="en-GB" dirty="0"/>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l="33038" t="9667" r="33038" b="50881"/>
          <a:stretch/>
        </p:blipFill>
        <p:spPr>
          <a:xfrm>
            <a:off x="5314950" y="699247"/>
            <a:ext cx="3557587" cy="6051177"/>
          </a:xfrm>
          <a:prstGeom prst="rect">
            <a:avLst/>
          </a:prstGeom>
        </p:spPr>
      </p:pic>
    </p:spTree>
    <p:extLst>
      <p:ext uri="{BB962C8B-B14F-4D97-AF65-F5344CB8AC3E}">
        <p14:creationId xmlns:p14="http://schemas.microsoft.com/office/powerpoint/2010/main" val="344758689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2_Slide Seperator">
    <p:bg>
      <p:bgPr>
        <a:solidFill>
          <a:srgbClr val="6FCDE4"/>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l="28901" t="10000" r="30078" b="51458"/>
          <a:stretch/>
        </p:blipFill>
        <p:spPr>
          <a:xfrm>
            <a:off x="4672014" y="388223"/>
            <a:ext cx="5257800" cy="6441675"/>
          </a:xfrm>
          <a:prstGeom prst="rect">
            <a:avLst/>
          </a:prstGeom>
        </p:spPr>
      </p:pic>
      <p:sp>
        <p:nvSpPr>
          <p:cNvPr id="5" name="Content Placeholder 3"/>
          <p:cNvSpPr>
            <a:spLocks noGrp="1"/>
          </p:cNvSpPr>
          <p:nvPr>
            <p:ph sz="quarter" idx="10" hasCustomPrompt="1"/>
          </p:nvPr>
        </p:nvSpPr>
        <p:spPr>
          <a:xfrm>
            <a:off x="8055656" y="4731656"/>
            <a:ext cx="3120344" cy="333830"/>
          </a:xfrm>
          <a:prstGeom prst="rect">
            <a:avLst/>
          </a:prstGeom>
        </p:spPr>
        <p:txBody>
          <a:bodyPr>
            <a:noAutofit/>
          </a:bodyPr>
          <a:lstStyle>
            <a:lvl1pPr marL="0" indent="0">
              <a:buNone/>
              <a:defRPr sz="2400" b="0" baseline="0">
                <a:solidFill>
                  <a:schemeClr val="bg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insert slide</a:t>
            </a:r>
            <a:endParaRPr lang="en-GB" dirty="0"/>
          </a:p>
        </p:txBody>
      </p:sp>
    </p:spTree>
    <p:extLst>
      <p:ext uri="{BB962C8B-B14F-4D97-AF65-F5344CB8AC3E}">
        <p14:creationId xmlns:p14="http://schemas.microsoft.com/office/powerpoint/2010/main" val="36567270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Slide Seperator">
    <p:bg>
      <p:bgPr>
        <a:solidFill>
          <a:srgbClr val="6FCDE4"/>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l="35582" t="10392" r="35582" b="51176"/>
          <a:stretch/>
        </p:blipFill>
        <p:spPr>
          <a:xfrm>
            <a:off x="4773704" y="416857"/>
            <a:ext cx="3590365" cy="6245959"/>
          </a:xfrm>
          <a:prstGeom prst="rect">
            <a:avLst/>
          </a:prstGeom>
        </p:spPr>
      </p:pic>
      <p:sp>
        <p:nvSpPr>
          <p:cNvPr id="5" name="Content Placeholder 3"/>
          <p:cNvSpPr>
            <a:spLocks noGrp="1"/>
          </p:cNvSpPr>
          <p:nvPr>
            <p:ph sz="quarter" idx="10" hasCustomPrompt="1"/>
          </p:nvPr>
        </p:nvSpPr>
        <p:spPr>
          <a:xfrm>
            <a:off x="8055656" y="4731656"/>
            <a:ext cx="3120344" cy="333830"/>
          </a:xfrm>
          <a:prstGeom prst="rect">
            <a:avLst/>
          </a:prstGeom>
        </p:spPr>
        <p:txBody>
          <a:bodyPr>
            <a:noAutofit/>
          </a:bodyPr>
          <a:lstStyle>
            <a:lvl1pPr marL="0" indent="0">
              <a:buNone/>
              <a:defRPr sz="2400" b="0" baseline="0">
                <a:solidFill>
                  <a:schemeClr val="bg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insert slide</a:t>
            </a:r>
            <a:endParaRPr lang="en-GB" dirty="0"/>
          </a:p>
        </p:txBody>
      </p:sp>
    </p:spTree>
    <p:extLst>
      <p:ext uri="{BB962C8B-B14F-4D97-AF65-F5344CB8AC3E}">
        <p14:creationId xmlns:p14="http://schemas.microsoft.com/office/powerpoint/2010/main" val="426728419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3_Slide Seperator">
    <p:bg>
      <p:bgPr>
        <a:solidFill>
          <a:srgbClr val="6FCDE4"/>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l="31463" t="10625" r="34020" b="51042"/>
          <a:stretch/>
        </p:blipFill>
        <p:spPr>
          <a:xfrm>
            <a:off x="3867150" y="728662"/>
            <a:ext cx="4457700" cy="6509656"/>
          </a:xfrm>
          <a:prstGeom prst="rect">
            <a:avLst/>
          </a:prstGeom>
        </p:spPr>
      </p:pic>
      <p:sp>
        <p:nvSpPr>
          <p:cNvPr id="6" name="Content Placeholder 3"/>
          <p:cNvSpPr>
            <a:spLocks noGrp="1"/>
          </p:cNvSpPr>
          <p:nvPr>
            <p:ph sz="quarter" idx="10" hasCustomPrompt="1"/>
          </p:nvPr>
        </p:nvSpPr>
        <p:spPr>
          <a:xfrm>
            <a:off x="8055656" y="4731656"/>
            <a:ext cx="3120344" cy="333830"/>
          </a:xfrm>
          <a:prstGeom prst="rect">
            <a:avLst/>
          </a:prstGeom>
        </p:spPr>
        <p:txBody>
          <a:bodyPr>
            <a:noAutofit/>
          </a:bodyPr>
          <a:lstStyle>
            <a:lvl1pPr marL="0" indent="0">
              <a:buNone/>
              <a:defRPr sz="2400" b="0" baseline="0">
                <a:solidFill>
                  <a:schemeClr val="bg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insert slide</a:t>
            </a:r>
            <a:endParaRPr lang="en-GB" dirty="0"/>
          </a:p>
        </p:txBody>
      </p:sp>
    </p:spTree>
    <p:extLst>
      <p:ext uri="{BB962C8B-B14F-4D97-AF65-F5344CB8AC3E}">
        <p14:creationId xmlns:p14="http://schemas.microsoft.com/office/powerpoint/2010/main" val="93532729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4_Slide Seperator">
    <p:bg>
      <p:bgPr>
        <a:solidFill>
          <a:srgbClr val="6FCDE4"/>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l="32591" t="10196" r="32591" b="49020"/>
          <a:stretch/>
        </p:blipFill>
        <p:spPr>
          <a:xfrm>
            <a:off x="5002305" y="699247"/>
            <a:ext cx="4155141" cy="6232714"/>
          </a:xfrm>
          <a:prstGeom prst="rect">
            <a:avLst/>
          </a:prstGeom>
        </p:spPr>
      </p:pic>
      <p:sp>
        <p:nvSpPr>
          <p:cNvPr id="5" name="Content Placeholder 3"/>
          <p:cNvSpPr>
            <a:spLocks noGrp="1"/>
          </p:cNvSpPr>
          <p:nvPr>
            <p:ph sz="quarter" idx="10" hasCustomPrompt="1"/>
          </p:nvPr>
        </p:nvSpPr>
        <p:spPr>
          <a:xfrm>
            <a:off x="8055656" y="4731656"/>
            <a:ext cx="3120344" cy="333830"/>
          </a:xfrm>
          <a:prstGeom prst="rect">
            <a:avLst/>
          </a:prstGeom>
        </p:spPr>
        <p:txBody>
          <a:bodyPr>
            <a:noAutofit/>
          </a:bodyPr>
          <a:lstStyle>
            <a:lvl1pPr marL="0" indent="0">
              <a:buNone/>
              <a:defRPr sz="2400" b="0" baseline="0">
                <a:solidFill>
                  <a:schemeClr val="bg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insert slide</a:t>
            </a:r>
            <a:endParaRPr lang="en-GB" dirty="0"/>
          </a:p>
        </p:txBody>
      </p:sp>
    </p:spTree>
    <p:extLst>
      <p:ext uri="{BB962C8B-B14F-4D97-AF65-F5344CB8AC3E}">
        <p14:creationId xmlns:p14="http://schemas.microsoft.com/office/powerpoint/2010/main" val="187152177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5_Slide Seperator">
    <p:bg>
      <p:bgPr>
        <a:solidFill>
          <a:srgbClr val="6FCDE4"/>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l="28047" t="11961" r="28047" b="50392"/>
          <a:stretch/>
        </p:blipFill>
        <p:spPr>
          <a:xfrm>
            <a:off x="3558987" y="820271"/>
            <a:ext cx="5815252" cy="6225988"/>
          </a:xfrm>
          <a:prstGeom prst="rect">
            <a:avLst/>
          </a:prstGeom>
        </p:spPr>
      </p:pic>
      <p:sp>
        <p:nvSpPr>
          <p:cNvPr id="6" name="Content Placeholder 3"/>
          <p:cNvSpPr>
            <a:spLocks noGrp="1"/>
          </p:cNvSpPr>
          <p:nvPr>
            <p:ph sz="quarter" idx="10" hasCustomPrompt="1"/>
          </p:nvPr>
        </p:nvSpPr>
        <p:spPr>
          <a:xfrm>
            <a:off x="8055656" y="4731656"/>
            <a:ext cx="3120344" cy="333830"/>
          </a:xfrm>
          <a:prstGeom prst="rect">
            <a:avLst/>
          </a:prstGeom>
        </p:spPr>
        <p:txBody>
          <a:bodyPr>
            <a:noAutofit/>
          </a:bodyPr>
          <a:lstStyle>
            <a:lvl1pPr marL="0" indent="0">
              <a:buNone/>
              <a:defRPr sz="2400" b="0" baseline="0">
                <a:solidFill>
                  <a:schemeClr val="bg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insert slide</a:t>
            </a:r>
            <a:endParaRPr lang="en-GB" dirty="0"/>
          </a:p>
        </p:txBody>
      </p:sp>
    </p:spTree>
    <p:extLst>
      <p:ext uri="{BB962C8B-B14F-4D97-AF65-F5344CB8AC3E}">
        <p14:creationId xmlns:p14="http://schemas.microsoft.com/office/powerpoint/2010/main" val="194528183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7_Slide Seperator">
    <p:bg>
      <p:bgPr>
        <a:solidFill>
          <a:srgbClr val="6FCDE4"/>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l="35582" t="10392" r="35582" b="51176"/>
          <a:stretch/>
        </p:blipFill>
        <p:spPr>
          <a:xfrm>
            <a:off x="4773704" y="416857"/>
            <a:ext cx="3590365" cy="6245959"/>
          </a:xfrm>
          <a:prstGeom prst="rect">
            <a:avLst/>
          </a:prstGeom>
        </p:spPr>
      </p:pic>
      <p:sp>
        <p:nvSpPr>
          <p:cNvPr id="5" name="Content Placeholder 3"/>
          <p:cNvSpPr>
            <a:spLocks noGrp="1"/>
          </p:cNvSpPr>
          <p:nvPr>
            <p:ph sz="quarter" idx="10" hasCustomPrompt="1"/>
          </p:nvPr>
        </p:nvSpPr>
        <p:spPr>
          <a:xfrm>
            <a:off x="8055656" y="4731656"/>
            <a:ext cx="3120344" cy="333830"/>
          </a:xfrm>
          <a:prstGeom prst="rect">
            <a:avLst/>
          </a:prstGeom>
        </p:spPr>
        <p:txBody>
          <a:bodyPr>
            <a:noAutofit/>
          </a:bodyPr>
          <a:lstStyle>
            <a:lvl1pPr marL="0" indent="0">
              <a:buNone/>
              <a:defRPr sz="2400" b="0" baseline="0">
                <a:solidFill>
                  <a:schemeClr val="bg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insert slide</a:t>
            </a:r>
            <a:endParaRPr lang="en-GB" dirty="0"/>
          </a:p>
        </p:txBody>
      </p:sp>
    </p:spTree>
    <p:extLst>
      <p:ext uri="{BB962C8B-B14F-4D97-AF65-F5344CB8AC3E}">
        <p14:creationId xmlns:p14="http://schemas.microsoft.com/office/powerpoint/2010/main" val="376793550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8_Slide Seperator">
    <p:bg>
      <p:bgPr>
        <a:solidFill>
          <a:srgbClr val="6FCDE4"/>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l="31028" t="10588" r="31028" b="51372"/>
          <a:stretch/>
        </p:blipFill>
        <p:spPr>
          <a:xfrm>
            <a:off x="5091951" y="726140"/>
            <a:ext cx="4720059" cy="6131860"/>
          </a:xfrm>
          <a:prstGeom prst="rect">
            <a:avLst/>
          </a:prstGeom>
        </p:spPr>
      </p:pic>
      <p:sp>
        <p:nvSpPr>
          <p:cNvPr id="6" name="Content Placeholder 3"/>
          <p:cNvSpPr>
            <a:spLocks noGrp="1"/>
          </p:cNvSpPr>
          <p:nvPr>
            <p:ph sz="quarter" idx="10" hasCustomPrompt="1"/>
          </p:nvPr>
        </p:nvSpPr>
        <p:spPr>
          <a:xfrm>
            <a:off x="8055656" y="4731656"/>
            <a:ext cx="3120344" cy="333830"/>
          </a:xfrm>
          <a:prstGeom prst="rect">
            <a:avLst/>
          </a:prstGeom>
        </p:spPr>
        <p:txBody>
          <a:bodyPr>
            <a:noAutofit/>
          </a:bodyPr>
          <a:lstStyle>
            <a:lvl1pPr marL="0" indent="0">
              <a:buNone/>
              <a:defRPr sz="2400" b="0" baseline="0">
                <a:solidFill>
                  <a:schemeClr val="bg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insert slide</a:t>
            </a:r>
            <a:endParaRPr lang="en-GB" dirty="0"/>
          </a:p>
        </p:txBody>
      </p:sp>
    </p:spTree>
    <p:extLst>
      <p:ext uri="{BB962C8B-B14F-4D97-AF65-F5344CB8AC3E}">
        <p14:creationId xmlns:p14="http://schemas.microsoft.com/office/powerpoint/2010/main" val="104599743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9_Slide Seperator">
    <p:bg>
      <p:bgPr>
        <a:solidFill>
          <a:srgbClr val="6FCDE4"/>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l="33094" t="10980" r="33094" b="51961"/>
          <a:stretch/>
        </p:blipFill>
        <p:spPr>
          <a:xfrm>
            <a:off x="4258233" y="551328"/>
            <a:ext cx="4582631" cy="6306672"/>
          </a:xfrm>
          <a:prstGeom prst="rect">
            <a:avLst/>
          </a:prstGeom>
        </p:spPr>
      </p:pic>
      <p:sp>
        <p:nvSpPr>
          <p:cNvPr id="5" name="Content Placeholder 3"/>
          <p:cNvSpPr>
            <a:spLocks noGrp="1"/>
          </p:cNvSpPr>
          <p:nvPr>
            <p:ph sz="quarter" idx="10" hasCustomPrompt="1"/>
          </p:nvPr>
        </p:nvSpPr>
        <p:spPr>
          <a:xfrm>
            <a:off x="8055656" y="4731656"/>
            <a:ext cx="3120344" cy="333830"/>
          </a:xfrm>
          <a:prstGeom prst="rect">
            <a:avLst/>
          </a:prstGeom>
        </p:spPr>
        <p:txBody>
          <a:bodyPr>
            <a:noAutofit/>
          </a:bodyPr>
          <a:lstStyle>
            <a:lvl1pPr marL="0" indent="0">
              <a:buNone/>
              <a:defRPr sz="2400" b="0" baseline="0">
                <a:solidFill>
                  <a:schemeClr val="bg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insert slide</a:t>
            </a:r>
            <a:endParaRPr lang="en-GB" dirty="0"/>
          </a:p>
        </p:txBody>
      </p:sp>
    </p:spTree>
    <p:extLst>
      <p:ext uri="{BB962C8B-B14F-4D97-AF65-F5344CB8AC3E}">
        <p14:creationId xmlns:p14="http://schemas.microsoft.com/office/powerpoint/2010/main" val="202745017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10_Slide Seperator">
    <p:bg>
      <p:bgPr>
        <a:solidFill>
          <a:srgbClr val="6FCDE4"/>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l="33033" t="11373" r="33033" b="51176"/>
          <a:stretch/>
        </p:blipFill>
        <p:spPr>
          <a:xfrm>
            <a:off x="4921623" y="726141"/>
            <a:ext cx="4087906" cy="6131859"/>
          </a:xfrm>
          <a:prstGeom prst="rect">
            <a:avLst/>
          </a:prstGeom>
        </p:spPr>
      </p:pic>
      <p:sp>
        <p:nvSpPr>
          <p:cNvPr id="6" name="Content Placeholder 3"/>
          <p:cNvSpPr>
            <a:spLocks noGrp="1"/>
          </p:cNvSpPr>
          <p:nvPr>
            <p:ph sz="quarter" idx="10" hasCustomPrompt="1"/>
          </p:nvPr>
        </p:nvSpPr>
        <p:spPr>
          <a:xfrm>
            <a:off x="8055656" y="4731656"/>
            <a:ext cx="3120344" cy="333830"/>
          </a:xfrm>
          <a:prstGeom prst="rect">
            <a:avLst/>
          </a:prstGeom>
        </p:spPr>
        <p:txBody>
          <a:bodyPr>
            <a:noAutofit/>
          </a:bodyPr>
          <a:lstStyle>
            <a:lvl1pPr marL="0" indent="0">
              <a:buNone/>
              <a:defRPr sz="2400" b="0" baseline="0">
                <a:solidFill>
                  <a:schemeClr val="bg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insert slide</a:t>
            </a:r>
            <a:endParaRPr lang="en-GB" dirty="0"/>
          </a:p>
        </p:txBody>
      </p:sp>
    </p:spTree>
    <p:extLst>
      <p:ext uri="{BB962C8B-B14F-4D97-AF65-F5344CB8AC3E}">
        <p14:creationId xmlns:p14="http://schemas.microsoft.com/office/powerpoint/2010/main" val="81785469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21_Slide Seperator">
    <p:bg>
      <p:bgPr>
        <a:solidFill>
          <a:srgbClr val="6FCDE4"/>
        </a:solidFill>
        <a:effectLst/>
      </p:bgPr>
    </p:bg>
    <p:spTree>
      <p:nvGrpSpPr>
        <p:cNvPr id="1" name=""/>
        <p:cNvGrpSpPr/>
        <p:nvPr/>
      </p:nvGrpSpPr>
      <p:grpSpPr>
        <a:xfrm>
          <a:off x="0" y="0"/>
          <a:ext cx="0" cy="0"/>
          <a:chOff x="0" y="0"/>
          <a:chExt cx="0" cy="0"/>
        </a:xfrm>
      </p:grpSpPr>
      <p:sp>
        <p:nvSpPr>
          <p:cNvPr id="5" name="Content Placeholder 3"/>
          <p:cNvSpPr>
            <a:spLocks noGrp="1"/>
          </p:cNvSpPr>
          <p:nvPr>
            <p:ph sz="quarter" idx="10" hasCustomPrompt="1"/>
          </p:nvPr>
        </p:nvSpPr>
        <p:spPr>
          <a:xfrm>
            <a:off x="8055656" y="4731656"/>
            <a:ext cx="3120344" cy="333830"/>
          </a:xfrm>
          <a:prstGeom prst="rect">
            <a:avLst/>
          </a:prstGeom>
        </p:spPr>
        <p:txBody>
          <a:bodyPr>
            <a:noAutofit/>
          </a:bodyPr>
          <a:lstStyle>
            <a:lvl1pPr marL="0" indent="0">
              <a:buNone/>
              <a:defRPr sz="2400" b="0" baseline="0">
                <a:solidFill>
                  <a:schemeClr val="bg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insert slide</a:t>
            </a:r>
            <a:endParaRPr lang="en-GB" dirty="0"/>
          </a:p>
        </p:txBody>
      </p:sp>
      <p:pic>
        <p:nvPicPr>
          <p:cNvPr id="4" name="Picture 3"/>
          <p:cNvPicPr>
            <a:picLocks noChangeAspect="1"/>
          </p:cNvPicPr>
          <p:nvPr userDrawn="1"/>
        </p:nvPicPr>
        <p:blipFill rotWithShape="1">
          <a:blip r:embed="rId2" cstate="print">
            <a:lum bright="70000" contrast="-70000"/>
            <a:extLst>
              <a:ext uri="{28A0092B-C50C-407E-A947-70E740481C1C}">
                <a14:useLocalDpi xmlns:a14="http://schemas.microsoft.com/office/drawing/2010/main" val="0"/>
              </a:ext>
            </a:extLst>
          </a:blip>
          <a:srcRect l="41267" t="11250" r="35478" b="51250"/>
          <a:stretch/>
        </p:blipFill>
        <p:spPr>
          <a:xfrm>
            <a:off x="3075563" y="901337"/>
            <a:ext cx="2528889" cy="5721532"/>
          </a:xfrm>
          <a:prstGeom prst="rect">
            <a:avLst/>
          </a:prstGeom>
        </p:spPr>
      </p:pic>
      <p:pic>
        <p:nvPicPr>
          <p:cNvPr id="7" name="Picture 6"/>
          <p:cNvPicPr>
            <a:picLocks noChangeAspect="1"/>
          </p:cNvPicPr>
          <p:nvPr userDrawn="1"/>
        </p:nvPicPr>
        <p:blipFill rotWithShape="1">
          <a:blip r:embed="rId3" cstate="print">
            <a:lum bright="70000" contrast="-70000"/>
            <a:extLst>
              <a:ext uri="{28A0092B-C50C-407E-A947-70E740481C1C}">
                <a14:useLocalDpi xmlns:a14="http://schemas.microsoft.com/office/drawing/2010/main" val="0"/>
              </a:ext>
            </a:extLst>
          </a:blip>
          <a:srcRect l="34886" t="12353" r="33107" b="51764"/>
          <a:stretch/>
        </p:blipFill>
        <p:spPr>
          <a:xfrm>
            <a:off x="4370294" y="847165"/>
            <a:ext cx="4166082" cy="5775704"/>
          </a:xfrm>
          <a:prstGeom prst="rect">
            <a:avLst/>
          </a:prstGeom>
        </p:spPr>
      </p:pic>
    </p:spTree>
    <p:extLst>
      <p:ext uri="{BB962C8B-B14F-4D97-AF65-F5344CB8AC3E}">
        <p14:creationId xmlns:p14="http://schemas.microsoft.com/office/powerpoint/2010/main" val="322861777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22_Slide Seperator">
    <p:bg>
      <p:bgPr>
        <a:solidFill>
          <a:srgbClr val="6FCDE4"/>
        </a:solidFill>
        <a:effectLst/>
      </p:bgPr>
    </p:bg>
    <p:spTree>
      <p:nvGrpSpPr>
        <p:cNvPr id="1" name=""/>
        <p:cNvGrpSpPr/>
        <p:nvPr/>
      </p:nvGrpSpPr>
      <p:grpSpPr>
        <a:xfrm>
          <a:off x="0" y="0"/>
          <a:ext cx="0" cy="0"/>
          <a:chOff x="0" y="0"/>
          <a:chExt cx="0" cy="0"/>
        </a:xfrm>
      </p:grpSpPr>
      <p:sp>
        <p:nvSpPr>
          <p:cNvPr id="5" name="Content Placeholder 3"/>
          <p:cNvSpPr>
            <a:spLocks noGrp="1"/>
          </p:cNvSpPr>
          <p:nvPr>
            <p:ph sz="quarter" idx="10" hasCustomPrompt="1"/>
          </p:nvPr>
        </p:nvSpPr>
        <p:spPr>
          <a:xfrm>
            <a:off x="8055656" y="4731656"/>
            <a:ext cx="3120344" cy="333830"/>
          </a:xfrm>
          <a:prstGeom prst="rect">
            <a:avLst/>
          </a:prstGeom>
        </p:spPr>
        <p:txBody>
          <a:bodyPr>
            <a:noAutofit/>
          </a:bodyPr>
          <a:lstStyle>
            <a:lvl1pPr marL="0" indent="0">
              <a:buNone/>
              <a:defRPr sz="2400" b="0" baseline="0">
                <a:solidFill>
                  <a:schemeClr val="bg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insert slide</a:t>
            </a:r>
            <a:endParaRPr lang="en-GB" dirty="0"/>
          </a:p>
        </p:txBody>
      </p:sp>
      <p:pic>
        <p:nvPicPr>
          <p:cNvPr id="6" name="Picture 5"/>
          <p:cNvPicPr>
            <a:picLocks noChangeAspect="1"/>
          </p:cNvPicPr>
          <p:nvPr userDrawn="1"/>
        </p:nvPicPr>
        <p:blipFill rotWithShape="1">
          <a:blip r:embed="rId2" cstate="print">
            <a:lum bright="70000" contrast="-70000"/>
            <a:extLst>
              <a:ext uri="{28A0092B-C50C-407E-A947-70E740481C1C}">
                <a14:useLocalDpi xmlns:a14="http://schemas.microsoft.com/office/drawing/2010/main" val="0"/>
              </a:ext>
            </a:extLst>
          </a:blip>
          <a:srcRect l="41267" t="11250" r="35478" b="51250"/>
          <a:stretch/>
        </p:blipFill>
        <p:spPr>
          <a:xfrm>
            <a:off x="5295376" y="901337"/>
            <a:ext cx="2528889" cy="5721532"/>
          </a:xfrm>
          <a:prstGeom prst="rect">
            <a:avLst/>
          </a:prstGeom>
        </p:spPr>
      </p:pic>
      <p:pic>
        <p:nvPicPr>
          <p:cNvPr id="9" name="Picture 8"/>
          <p:cNvPicPr>
            <a:picLocks noChangeAspect="1"/>
          </p:cNvPicPr>
          <p:nvPr userDrawn="1"/>
        </p:nvPicPr>
        <p:blipFill rotWithShape="1">
          <a:blip r:embed="rId2" cstate="print">
            <a:lum bright="70000" contrast="-70000"/>
            <a:extLst>
              <a:ext uri="{28A0092B-C50C-407E-A947-70E740481C1C}">
                <a14:useLocalDpi xmlns:a14="http://schemas.microsoft.com/office/drawing/2010/main" val="0"/>
              </a:ext>
            </a:extLst>
          </a:blip>
          <a:srcRect l="41267" t="11250" r="35478" b="51250"/>
          <a:stretch/>
        </p:blipFill>
        <p:spPr>
          <a:xfrm>
            <a:off x="2642674" y="820271"/>
            <a:ext cx="2528889" cy="5721532"/>
          </a:xfrm>
          <a:prstGeom prst="rect">
            <a:avLst/>
          </a:prstGeom>
        </p:spPr>
      </p:pic>
    </p:spTree>
    <p:extLst>
      <p:ext uri="{BB962C8B-B14F-4D97-AF65-F5344CB8AC3E}">
        <p14:creationId xmlns:p14="http://schemas.microsoft.com/office/powerpoint/2010/main" val="225908149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23_Slide Seperator">
    <p:bg>
      <p:bgPr>
        <a:solidFill>
          <a:srgbClr val="6FCDE4"/>
        </a:solidFill>
        <a:effectLst/>
      </p:bgPr>
    </p:bg>
    <p:spTree>
      <p:nvGrpSpPr>
        <p:cNvPr id="1" name=""/>
        <p:cNvGrpSpPr/>
        <p:nvPr/>
      </p:nvGrpSpPr>
      <p:grpSpPr>
        <a:xfrm>
          <a:off x="0" y="0"/>
          <a:ext cx="0" cy="0"/>
          <a:chOff x="0" y="0"/>
          <a:chExt cx="0" cy="0"/>
        </a:xfrm>
      </p:grpSpPr>
      <p:sp>
        <p:nvSpPr>
          <p:cNvPr id="5" name="Content Placeholder 3"/>
          <p:cNvSpPr>
            <a:spLocks noGrp="1"/>
          </p:cNvSpPr>
          <p:nvPr>
            <p:ph sz="quarter" idx="10" hasCustomPrompt="1"/>
          </p:nvPr>
        </p:nvSpPr>
        <p:spPr>
          <a:xfrm>
            <a:off x="8055656" y="4731656"/>
            <a:ext cx="3120344" cy="333830"/>
          </a:xfrm>
          <a:prstGeom prst="rect">
            <a:avLst/>
          </a:prstGeom>
        </p:spPr>
        <p:txBody>
          <a:bodyPr>
            <a:noAutofit/>
          </a:bodyPr>
          <a:lstStyle>
            <a:lvl1pPr marL="0" indent="0">
              <a:buNone/>
              <a:defRPr sz="2400" b="0" baseline="0">
                <a:solidFill>
                  <a:schemeClr val="bg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insert slide</a:t>
            </a:r>
            <a:endParaRPr lang="en-GB"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28901" t="10000" r="30078" b="51458"/>
          <a:stretch/>
        </p:blipFill>
        <p:spPr>
          <a:xfrm>
            <a:off x="3907118" y="416325"/>
            <a:ext cx="5257800" cy="6441675"/>
          </a:xfrm>
          <a:prstGeom prst="rect">
            <a:avLst/>
          </a:prstGeom>
        </p:spPr>
      </p:pic>
      <p:pic>
        <p:nvPicPr>
          <p:cNvPr id="9" name="Picture 8"/>
          <p:cNvPicPr>
            <a:picLocks noChangeAspect="1"/>
          </p:cNvPicPr>
          <p:nvPr userDrawn="1"/>
        </p:nvPicPr>
        <p:blipFill rotWithShape="1">
          <a:blip r:embed="rId3" cstate="print">
            <a:lum bright="70000" contrast="-70000"/>
            <a:extLst>
              <a:ext uri="{28A0092B-C50C-407E-A947-70E740481C1C}">
                <a14:useLocalDpi xmlns:a14="http://schemas.microsoft.com/office/drawing/2010/main" val="0"/>
              </a:ext>
            </a:extLst>
          </a:blip>
          <a:srcRect l="41267" t="11250" r="35478" b="51250"/>
          <a:stretch/>
        </p:blipFill>
        <p:spPr>
          <a:xfrm>
            <a:off x="2642674" y="820271"/>
            <a:ext cx="2528889" cy="5721532"/>
          </a:xfrm>
          <a:prstGeom prst="rect">
            <a:avLst/>
          </a:prstGeom>
        </p:spPr>
      </p:pic>
    </p:spTree>
    <p:extLst>
      <p:ext uri="{BB962C8B-B14F-4D97-AF65-F5344CB8AC3E}">
        <p14:creationId xmlns:p14="http://schemas.microsoft.com/office/powerpoint/2010/main" val="653525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Slide Seperator">
    <p:bg>
      <p:bgPr>
        <a:solidFill>
          <a:srgbClr val="6FCDE4"/>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l="31028" t="10588" r="31028" b="51372"/>
          <a:stretch/>
        </p:blipFill>
        <p:spPr>
          <a:xfrm>
            <a:off x="5091951" y="726140"/>
            <a:ext cx="4720059" cy="6131860"/>
          </a:xfrm>
          <a:prstGeom prst="rect">
            <a:avLst/>
          </a:prstGeom>
        </p:spPr>
      </p:pic>
      <p:sp>
        <p:nvSpPr>
          <p:cNvPr id="6" name="Content Placeholder 3"/>
          <p:cNvSpPr>
            <a:spLocks noGrp="1"/>
          </p:cNvSpPr>
          <p:nvPr>
            <p:ph sz="quarter" idx="10" hasCustomPrompt="1"/>
          </p:nvPr>
        </p:nvSpPr>
        <p:spPr>
          <a:xfrm>
            <a:off x="8055656" y="4731656"/>
            <a:ext cx="3120344" cy="333830"/>
          </a:xfrm>
          <a:prstGeom prst="rect">
            <a:avLst/>
          </a:prstGeom>
        </p:spPr>
        <p:txBody>
          <a:bodyPr>
            <a:noAutofit/>
          </a:bodyPr>
          <a:lstStyle>
            <a:lvl1pPr marL="0" indent="0">
              <a:buNone/>
              <a:defRPr sz="2400" b="0" baseline="0">
                <a:solidFill>
                  <a:schemeClr val="bg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insert slide</a:t>
            </a:r>
            <a:endParaRPr lang="en-GB" dirty="0"/>
          </a:p>
        </p:txBody>
      </p:sp>
    </p:spTree>
    <p:extLst>
      <p:ext uri="{BB962C8B-B14F-4D97-AF65-F5344CB8AC3E}">
        <p14:creationId xmlns:p14="http://schemas.microsoft.com/office/powerpoint/2010/main" val="268532031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24_Slide Seperator">
    <p:bg>
      <p:bgPr>
        <a:solidFill>
          <a:srgbClr val="6FCDE4"/>
        </a:solidFill>
        <a:effectLst/>
      </p:bgPr>
    </p:bg>
    <p:spTree>
      <p:nvGrpSpPr>
        <p:cNvPr id="1" name=""/>
        <p:cNvGrpSpPr/>
        <p:nvPr/>
      </p:nvGrpSpPr>
      <p:grpSpPr>
        <a:xfrm>
          <a:off x="0" y="0"/>
          <a:ext cx="0" cy="0"/>
          <a:chOff x="0" y="0"/>
          <a:chExt cx="0" cy="0"/>
        </a:xfrm>
      </p:grpSpPr>
      <p:sp>
        <p:nvSpPr>
          <p:cNvPr id="5" name="Content Placeholder 3"/>
          <p:cNvSpPr>
            <a:spLocks noGrp="1"/>
          </p:cNvSpPr>
          <p:nvPr>
            <p:ph sz="quarter" idx="10" hasCustomPrompt="1"/>
          </p:nvPr>
        </p:nvSpPr>
        <p:spPr>
          <a:xfrm>
            <a:off x="8055656" y="4731656"/>
            <a:ext cx="3120344" cy="333830"/>
          </a:xfrm>
          <a:prstGeom prst="rect">
            <a:avLst/>
          </a:prstGeom>
        </p:spPr>
        <p:txBody>
          <a:bodyPr>
            <a:noAutofit/>
          </a:bodyPr>
          <a:lstStyle>
            <a:lvl1pPr marL="0" indent="0">
              <a:buNone/>
              <a:defRPr sz="2400" b="0" baseline="0">
                <a:solidFill>
                  <a:schemeClr val="bg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insert slide</a:t>
            </a:r>
            <a:endParaRPr lang="en-GB" dirty="0"/>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l="31463" t="10625" r="34020" b="51042"/>
          <a:stretch/>
        </p:blipFill>
        <p:spPr>
          <a:xfrm>
            <a:off x="4130557" y="507275"/>
            <a:ext cx="4457700" cy="6509656"/>
          </a:xfrm>
          <a:prstGeom prst="rect">
            <a:avLst/>
          </a:prstGeom>
        </p:spPr>
      </p:pic>
      <p:pic>
        <p:nvPicPr>
          <p:cNvPr id="8" name="Picture 7"/>
          <p:cNvPicPr>
            <a:picLocks noChangeAspect="1"/>
          </p:cNvPicPr>
          <p:nvPr userDrawn="1"/>
        </p:nvPicPr>
        <p:blipFill rotWithShape="1">
          <a:blip r:embed="rId3" cstate="print">
            <a:lum bright="70000" contrast="-70000"/>
            <a:extLst>
              <a:ext uri="{28A0092B-C50C-407E-A947-70E740481C1C}">
                <a14:useLocalDpi xmlns:a14="http://schemas.microsoft.com/office/drawing/2010/main" val="0"/>
              </a:ext>
            </a:extLst>
          </a:blip>
          <a:srcRect l="41267" t="11250" r="35478" b="51250"/>
          <a:stretch/>
        </p:blipFill>
        <p:spPr>
          <a:xfrm>
            <a:off x="2642674" y="820271"/>
            <a:ext cx="2528889" cy="5721532"/>
          </a:xfrm>
          <a:prstGeom prst="rect">
            <a:avLst/>
          </a:prstGeom>
        </p:spPr>
      </p:pic>
    </p:spTree>
    <p:extLst>
      <p:ext uri="{BB962C8B-B14F-4D97-AF65-F5344CB8AC3E}">
        <p14:creationId xmlns:p14="http://schemas.microsoft.com/office/powerpoint/2010/main" val="42624006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25_Slide Seperator">
    <p:bg>
      <p:bgPr>
        <a:solidFill>
          <a:srgbClr val="6FCDE4"/>
        </a:solidFill>
        <a:effectLst/>
      </p:bgPr>
    </p:bg>
    <p:spTree>
      <p:nvGrpSpPr>
        <p:cNvPr id="1" name=""/>
        <p:cNvGrpSpPr/>
        <p:nvPr/>
      </p:nvGrpSpPr>
      <p:grpSpPr>
        <a:xfrm>
          <a:off x="0" y="0"/>
          <a:ext cx="0" cy="0"/>
          <a:chOff x="0" y="0"/>
          <a:chExt cx="0" cy="0"/>
        </a:xfrm>
      </p:grpSpPr>
      <p:sp>
        <p:nvSpPr>
          <p:cNvPr id="5" name="Content Placeholder 3"/>
          <p:cNvSpPr>
            <a:spLocks noGrp="1"/>
          </p:cNvSpPr>
          <p:nvPr>
            <p:ph sz="quarter" idx="10" hasCustomPrompt="1"/>
          </p:nvPr>
        </p:nvSpPr>
        <p:spPr>
          <a:xfrm>
            <a:off x="8055656" y="4731656"/>
            <a:ext cx="3120344" cy="333830"/>
          </a:xfrm>
          <a:prstGeom prst="rect">
            <a:avLst/>
          </a:prstGeom>
        </p:spPr>
        <p:txBody>
          <a:bodyPr>
            <a:noAutofit/>
          </a:bodyPr>
          <a:lstStyle>
            <a:lvl1pPr marL="0" indent="0">
              <a:buNone/>
              <a:defRPr sz="2400" b="0" baseline="0">
                <a:solidFill>
                  <a:schemeClr val="bg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insert slide</a:t>
            </a:r>
            <a:endParaRPr lang="en-GB"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32591" t="10196" r="32591" b="49020"/>
          <a:stretch/>
        </p:blipFill>
        <p:spPr>
          <a:xfrm>
            <a:off x="5002305" y="699247"/>
            <a:ext cx="4155141" cy="6232714"/>
          </a:xfrm>
          <a:prstGeom prst="rect">
            <a:avLst/>
          </a:prstGeom>
        </p:spPr>
      </p:pic>
      <p:pic>
        <p:nvPicPr>
          <p:cNvPr id="9" name="Picture 8"/>
          <p:cNvPicPr>
            <a:picLocks noChangeAspect="1"/>
          </p:cNvPicPr>
          <p:nvPr userDrawn="1"/>
        </p:nvPicPr>
        <p:blipFill rotWithShape="1">
          <a:blip r:embed="rId3" cstate="print">
            <a:lum bright="70000" contrast="-70000"/>
            <a:extLst>
              <a:ext uri="{28A0092B-C50C-407E-A947-70E740481C1C}">
                <a14:useLocalDpi xmlns:a14="http://schemas.microsoft.com/office/drawing/2010/main" val="0"/>
              </a:ext>
            </a:extLst>
          </a:blip>
          <a:srcRect l="41267" t="11250" r="35478" b="51250"/>
          <a:stretch/>
        </p:blipFill>
        <p:spPr>
          <a:xfrm>
            <a:off x="2642674" y="820271"/>
            <a:ext cx="2528889" cy="5721532"/>
          </a:xfrm>
          <a:prstGeom prst="rect">
            <a:avLst/>
          </a:prstGeom>
        </p:spPr>
      </p:pic>
    </p:spTree>
    <p:extLst>
      <p:ext uri="{BB962C8B-B14F-4D97-AF65-F5344CB8AC3E}">
        <p14:creationId xmlns:p14="http://schemas.microsoft.com/office/powerpoint/2010/main" val="294141508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26_Slide Seperator">
    <p:bg>
      <p:bgPr>
        <a:solidFill>
          <a:srgbClr val="6FCDE4"/>
        </a:solidFill>
        <a:effectLst/>
      </p:bgPr>
    </p:bg>
    <p:spTree>
      <p:nvGrpSpPr>
        <p:cNvPr id="1" name=""/>
        <p:cNvGrpSpPr/>
        <p:nvPr/>
      </p:nvGrpSpPr>
      <p:grpSpPr>
        <a:xfrm>
          <a:off x="0" y="0"/>
          <a:ext cx="0" cy="0"/>
          <a:chOff x="0" y="0"/>
          <a:chExt cx="0" cy="0"/>
        </a:xfrm>
      </p:grpSpPr>
      <p:sp>
        <p:nvSpPr>
          <p:cNvPr id="5" name="Content Placeholder 3"/>
          <p:cNvSpPr>
            <a:spLocks noGrp="1"/>
          </p:cNvSpPr>
          <p:nvPr>
            <p:ph sz="quarter" idx="10" hasCustomPrompt="1"/>
          </p:nvPr>
        </p:nvSpPr>
        <p:spPr>
          <a:xfrm>
            <a:off x="8055656" y="4731656"/>
            <a:ext cx="3120344" cy="333830"/>
          </a:xfrm>
          <a:prstGeom prst="rect">
            <a:avLst/>
          </a:prstGeom>
        </p:spPr>
        <p:txBody>
          <a:bodyPr>
            <a:noAutofit/>
          </a:bodyPr>
          <a:lstStyle>
            <a:lvl1pPr marL="0" indent="0">
              <a:buNone/>
              <a:defRPr sz="2400" b="0" baseline="0">
                <a:solidFill>
                  <a:schemeClr val="bg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insert slide</a:t>
            </a:r>
            <a:endParaRPr lang="en-GB" dirty="0"/>
          </a:p>
        </p:txBody>
      </p:sp>
      <p:pic>
        <p:nvPicPr>
          <p:cNvPr id="4" name="Picture 3"/>
          <p:cNvPicPr>
            <a:picLocks noChangeAspect="1"/>
          </p:cNvPicPr>
          <p:nvPr userDrawn="1"/>
        </p:nvPicPr>
        <p:blipFill rotWithShape="1">
          <a:blip r:embed="rId2" cstate="print">
            <a:lum bright="70000" contrast="-70000"/>
            <a:extLst>
              <a:ext uri="{28A0092B-C50C-407E-A947-70E740481C1C}">
                <a14:useLocalDpi xmlns:a14="http://schemas.microsoft.com/office/drawing/2010/main" val="0"/>
              </a:ext>
            </a:extLst>
          </a:blip>
          <a:srcRect l="41267" t="11250" r="35478" b="51250"/>
          <a:stretch/>
        </p:blipFill>
        <p:spPr>
          <a:xfrm>
            <a:off x="2642674" y="820271"/>
            <a:ext cx="2528889" cy="5721532"/>
          </a:xfrm>
          <a:prstGeom prst="rect">
            <a:avLst/>
          </a:prstGeom>
        </p:spPr>
      </p:pic>
      <p:pic>
        <p:nvPicPr>
          <p:cNvPr id="6" name="Picture 5"/>
          <p:cNvPicPr>
            <a:picLocks noChangeAspect="1"/>
          </p:cNvPicPr>
          <p:nvPr userDrawn="1"/>
        </p:nvPicPr>
        <p:blipFill rotWithShape="1">
          <a:blip r:embed="rId3" cstate="print">
            <a:extLst>
              <a:ext uri="{28A0092B-C50C-407E-A947-70E740481C1C}">
                <a14:useLocalDpi xmlns:a14="http://schemas.microsoft.com/office/drawing/2010/main" val="0"/>
              </a:ext>
            </a:extLst>
          </a:blip>
          <a:srcRect l="28047" t="11961" r="28047" b="50392"/>
          <a:stretch/>
        </p:blipFill>
        <p:spPr>
          <a:xfrm>
            <a:off x="3558987" y="820271"/>
            <a:ext cx="5815252" cy="6225988"/>
          </a:xfrm>
          <a:prstGeom prst="rect">
            <a:avLst/>
          </a:prstGeom>
        </p:spPr>
      </p:pic>
    </p:spTree>
    <p:extLst>
      <p:ext uri="{BB962C8B-B14F-4D97-AF65-F5344CB8AC3E}">
        <p14:creationId xmlns:p14="http://schemas.microsoft.com/office/powerpoint/2010/main" val="237457063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4" name="Content Placeholder 3"/>
          <p:cNvSpPr>
            <a:spLocks noGrp="1"/>
          </p:cNvSpPr>
          <p:nvPr>
            <p:ph sz="quarter" idx="10" hasCustomPrompt="1"/>
          </p:nvPr>
        </p:nvSpPr>
        <p:spPr>
          <a:xfrm>
            <a:off x="6293985" y="2979056"/>
            <a:ext cx="3488644" cy="3358244"/>
          </a:xfrm>
          <a:prstGeom prst="rect">
            <a:avLst/>
          </a:prstGeom>
        </p:spPr>
        <p:txBody>
          <a:bodyPr/>
          <a:lstStyle>
            <a:lvl1pPr marL="342900" indent="-342900">
              <a:buFont typeface="Arial" panose="020B0604020202020204" pitchFamily="34" charset="0"/>
              <a:buChar char="•"/>
              <a:defRPr sz="1800" b="0" baseline="0">
                <a:solidFill>
                  <a:schemeClr val="bg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insert agenda</a:t>
            </a:r>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l="12916" t="13755" r="12916" b="29511"/>
          <a:stretch/>
        </p:blipFill>
        <p:spPr>
          <a:xfrm>
            <a:off x="129607" y="259074"/>
            <a:ext cx="9872522" cy="4109655"/>
          </a:xfrm>
          <a:prstGeom prst="rect">
            <a:avLst/>
          </a:prstGeom>
          <a:noFill/>
          <a:ln>
            <a:noFill/>
          </a:ln>
        </p:spPr>
      </p:pic>
    </p:spTree>
    <p:extLst>
      <p:ext uri="{BB962C8B-B14F-4D97-AF65-F5344CB8AC3E}">
        <p14:creationId xmlns:p14="http://schemas.microsoft.com/office/powerpoint/2010/main" val="28001450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Slide Seperato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00801" y="2310039"/>
            <a:ext cx="1480458" cy="3321504"/>
          </a:xfrm>
          <a:prstGeom prst="rect">
            <a:avLst/>
          </a:prstGeom>
        </p:spPr>
        <p:txBody>
          <a:bodyPr/>
          <a:lstStyle>
            <a:lvl1pPr>
              <a:defRPr sz="55000" baseline="0">
                <a:solidFill>
                  <a:schemeClr val="bg1"/>
                </a:solidFill>
                <a:latin typeface="High Tide" panose="02000000000000000000" pitchFamily="2" charset="0"/>
              </a:defRPr>
            </a:lvl1pPr>
          </a:lstStyle>
          <a:p>
            <a:r>
              <a:rPr lang="en-US" dirty="0"/>
              <a:t>1</a:t>
            </a:r>
            <a:endParaRPr lang="en-GB" dirty="0"/>
          </a:p>
        </p:txBody>
      </p:sp>
      <p:sp>
        <p:nvSpPr>
          <p:cNvPr id="4" name="Content Placeholder 3"/>
          <p:cNvSpPr>
            <a:spLocks noGrp="1"/>
          </p:cNvSpPr>
          <p:nvPr>
            <p:ph sz="quarter" idx="10" hasCustomPrompt="1"/>
          </p:nvPr>
        </p:nvSpPr>
        <p:spPr>
          <a:xfrm>
            <a:off x="8055656" y="4731656"/>
            <a:ext cx="3120344" cy="333830"/>
          </a:xfrm>
          <a:prstGeom prst="rect">
            <a:avLst/>
          </a:prstGeom>
        </p:spPr>
        <p:txBody>
          <a:bodyPr/>
          <a:lstStyle>
            <a:lvl1pPr marL="0" indent="0">
              <a:buNone/>
              <a:defRPr sz="2400" b="0" baseline="0">
                <a:solidFill>
                  <a:schemeClr val="bg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insert slide separator descriptor</a:t>
            </a:r>
            <a:endParaRPr lang="en-GB" dirty="0"/>
          </a:p>
        </p:txBody>
      </p:sp>
    </p:spTree>
    <p:extLst>
      <p:ext uri="{BB962C8B-B14F-4D97-AF65-F5344CB8AC3E}">
        <p14:creationId xmlns:p14="http://schemas.microsoft.com/office/powerpoint/2010/main" val="284823257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2" y="176306"/>
            <a:ext cx="6584400" cy="507999"/>
          </a:xfrm>
          <a:prstGeom prst="rect">
            <a:avLst/>
          </a:prstGeom>
          <a:solidFill>
            <a:srgbClr val="6FCDE4"/>
          </a:solidFill>
        </p:spPr>
        <p:txBody>
          <a:bodyPr anchor="ctr" anchorCtr="0">
            <a:normAutofit/>
          </a:bodyPr>
          <a:lstStyle>
            <a:lvl1pPr>
              <a:defRPr sz="2200" b="1">
                <a:solidFill>
                  <a:schemeClr val="bg1"/>
                </a:solidFill>
                <a:latin typeface="+mn-lt"/>
              </a:defRPr>
            </a:lvl1pPr>
          </a:lstStyle>
          <a:p>
            <a:r>
              <a:rPr lang="en-US" dirty="0"/>
              <a:t>Click to edit slide title</a:t>
            </a:r>
            <a:endParaRPr lang="en-GB" dirty="0"/>
          </a:p>
        </p:txBody>
      </p:sp>
      <p:sp>
        <p:nvSpPr>
          <p:cNvPr id="13" name="Content Placeholder 12"/>
          <p:cNvSpPr>
            <a:spLocks noGrp="1"/>
          </p:cNvSpPr>
          <p:nvPr>
            <p:ph sz="quarter" idx="10" hasCustomPrompt="1"/>
          </p:nvPr>
        </p:nvSpPr>
        <p:spPr>
          <a:xfrm>
            <a:off x="874851" y="993775"/>
            <a:ext cx="10747375" cy="450712"/>
          </a:xfrm>
          <a:prstGeom prst="rect">
            <a:avLst/>
          </a:prstGeom>
        </p:spPr>
        <p:txBody>
          <a:bodyPr>
            <a:noAutofit/>
          </a:bodyPr>
          <a:lstStyle>
            <a:lvl1pPr marL="0" indent="0">
              <a:buClr>
                <a:srgbClr val="6FCDE4"/>
              </a:buClr>
              <a:buNone/>
              <a:defRPr sz="2400" baseline="0"/>
            </a:lvl1pPr>
            <a:lvl2pPr marL="457200" indent="0">
              <a:buClr>
                <a:srgbClr val="6FCDE4"/>
              </a:buClr>
              <a:buNone/>
              <a:defRPr/>
            </a:lvl2pPr>
            <a:lvl3pPr>
              <a:buClr>
                <a:srgbClr val="6FCDE4"/>
              </a:buClr>
              <a:defRPr/>
            </a:lvl3pPr>
            <a:lvl4pPr>
              <a:buClr>
                <a:srgbClr val="6FCDE4"/>
              </a:buClr>
              <a:defRPr/>
            </a:lvl4pPr>
            <a:lvl5pPr>
              <a:buClr>
                <a:srgbClr val="6FCDE4"/>
              </a:buClr>
              <a:defRPr/>
            </a:lvl5pPr>
          </a:lstStyle>
          <a:p>
            <a:pPr lvl="0"/>
            <a:r>
              <a:rPr lang="en-US" dirty="0"/>
              <a:t>Click to edit headline</a:t>
            </a:r>
          </a:p>
        </p:txBody>
      </p:sp>
      <p:sp>
        <p:nvSpPr>
          <p:cNvPr id="14" name="Content Placeholder 12"/>
          <p:cNvSpPr>
            <a:spLocks noGrp="1"/>
          </p:cNvSpPr>
          <p:nvPr>
            <p:ph sz="quarter" idx="11" hasCustomPrompt="1"/>
          </p:nvPr>
        </p:nvSpPr>
        <p:spPr>
          <a:xfrm>
            <a:off x="874851" y="1444487"/>
            <a:ext cx="10747375" cy="450712"/>
          </a:xfrm>
          <a:prstGeom prst="rect">
            <a:avLst/>
          </a:prstGeom>
        </p:spPr>
        <p:txBody>
          <a:bodyPr>
            <a:noAutofit/>
          </a:bodyPr>
          <a:lstStyle>
            <a:lvl1pPr marL="0" indent="0">
              <a:buClr>
                <a:srgbClr val="6FCDE4"/>
              </a:buClr>
              <a:buNone/>
              <a:defRPr sz="1800" baseline="0"/>
            </a:lvl1pPr>
            <a:lvl2pPr marL="457200" indent="0">
              <a:buClr>
                <a:srgbClr val="6FCDE4"/>
              </a:buClr>
              <a:buNone/>
              <a:defRPr/>
            </a:lvl2pPr>
            <a:lvl3pPr>
              <a:buClr>
                <a:srgbClr val="6FCDE4"/>
              </a:buClr>
              <a:defRPr/>
            </a:lvl3pPr>
            <a:lvl4pPr>
              <a:buClr>
                <a:srgbClr val="6FCDE4"/>
              </a:buClr>
              <a:defRPr/>
            </a:lvl4pPr>
            <a:lvl5pPr>
              <a:buClr>
                <a:srgbClr val="6FCDE4"/>
              </a:buClr>
              <a:defRPr/>
            </a:lvl5pPr>
          </a:lstStyle>
          <a:p>
            <a:pPr lvl="0"/>
            <a:r>
              <a:rPr lang="en-US" dirty="0"/>
              <a:t>Click to edit content</a:t>
            </a:r>
          </a:p>
        </p:txBody>
      </p:sp>
      <p:sp>
        <p:nvSpPr>
          <p:cNvPr id="16" name="Content Placeholder 12"/>
          <p:cNvSpPr>
            <a:spLocks noGrp="1"/>
          </p:cNvSpPr>
          <p:nvPr>
            <p:ph sz="quarter" idx="13" hasCustomPrompt="1"/>
          </p:nvPr>
        </p:nvSpPr>
        <p:spPr>
          <a:xfrm>
            <a:off x="874851" y="1895199"/>
            <a:ext cx="10747375" cy="450712"/>
          </a:xfrm>
          <a:prstGeom prst="rect">
            <a:avLst/>
          </a:prstGeom>
        </p:spPr>
        <p:txBody>
          <a:bodyPr>
            <a:noAutofit/>
          </a:bodyPr>
          <a:lstStyle>
            <a:lvl1pPr marL="285750" indent="-285750">
              <a:buClr>
                <a:srgbClr val="6FCDE4"/>
              </a:buClr>
              <a:buFont typeface="Arial" panose="020B0604020202020204" pitchFamily="34" charset="0"/>
              <a:buChar char="•"/>
              <a:defRPr sz="1800" baseline="0"/>
            </a:lvl1pPr>
            <a:lvl2pPr marL="457200" indent="0">
              <a:buClr>
                <a:srgbClr val="6FCDE4"/>
              </a:buClr>
              <a:buNone/>
              <a:defRPr/>
            </a:lvl2pPr>
            <a:lvl3pPr>
              <a:buClr>
                <a:srgbClr val="6FCDE4"/>
              </a:buClr>
              <a:defRPr/>
            </a:lvl3pPr>
            <a:lvl4pPr>
              <a:buClr>
                <a:srgbClr val="6FCDE4"/>
              </a:buClr>
              <a:defRPr/>
            </a:lvl4pPr>
            <a:lvl5pPr>
              <a:buClr>
                <a:srgbClr val="6FCDE4"/>
              </a:buClr>
              <a:defRPr/>
            </a:lvl5pPr>
          </a:lstStyle>
          <a:p>
            <a:pPr lvl="0"/>
            <a:r>
              <a:rPr lang="en-US" dirty="0"/>
              <a:t>Click to edit bullet point content</a:t>
            </a:r>
          </a:p>
        </p:txBody>
      </p:sp>
      <p:sp>
        <p:nvSpPr>
          <p:cNvPr id="6" name="Slide Number Placeholder 5"/>
          <p:cNvSpPr>
            <a:spLocks noGrp="1"/>
          </p:cNvSpPr>
          <p:nvPr>
            <p:ph type="sldNum" sz="quarter" idx="19"/>
          </p:nvPr>
        </p:nvSpPr>
        <p:spPr>
          <a:xfrm>
            <a:off x="9448800" y="254965"/>
            <a:ext cx="2743200" cy="365125"/>
          </a:xfrm>
        </p:spPr>
        <p:txBody>
          <a:bodyPr/>
          <a:lstStyle/>
          <a:p>
            <a:fld id="{5C7F91A7-A6E3-4757-B72A-82F0678887B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91441401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Content Slide with image &amp;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2" y="176306"/>
            <a:ext cx="6584400" cy="507999"/>
          </a:xfrm>
          <a:prstGeom prst="rect">
            <a:avLst/>
          </a:prstGeom>
          <a:solidFill>
            <a:srgbClr val="6FCDE4"/>
          </a:solidFill>
        </p:spPr>
        <p:txBody>
          <a:bodyPr anchor="ctr" anchorCtr="0">
            <a:normAutofit/>
          </a:bodyPr>
          <a:lstStyle>
            <a:lvl1pPr>
              <a:defRPr sz="2200" b="1">
                <a:solidFill>
                  <a:schemeClr val="bg1"/>
                </a:solidFill>
                <a:latin typeface="+mn-lt"/>
              </a:defRPr>
            </a:lvl1pPr>
          </a:lstStyle>
          <a:p>
            <a:r>
              <a:rPr lang="en-US" dirty="0"/>
              <a:t>Click to edit slide title</a:t>
            </a:r>
            <a:endParaRPr lang="en-GB" dirty="0"/>
          </a:p>
        </p:txBody>
      </p:sp>
      <p:sp>
        <p:nvSpPr>
          <p:cNvPr id="3" name="Picture Placeholder 2"/>
          <p:cNvSpPr>
            <a:spLocks noGrp="1"/>
          </p:cNvSpPr>
          <p:nvPr>
            <p:ph type="pic" sz="quarter" idx="15" hasCustomPrompt="1"/>
          </p:nvPr>
        </p:nvSpPr>
        <p:spPr>
          <a:xfrm>
            <a:off x="6270625" y="2540000"/>
            <a:ext cx="5351463" cy="3802743"/>
          </a:xfrm>
          <a:prstGeom prst="rect">
            <a:avLst/>
          </a:prstGeom>
        </p:spPr>
        <p:txBody>
          <a:bodyPr/>
          <a:lstStyle>
            <a:lvl1pPr marL="0" indent="0" algn="ctr">
              <a:buNone/>
              <a:defRPr sz="1800" baseline="0"/>
            </a:lvl1pPr>
          </a:lstStyle>
          <a:p>
            <a:r>
              <a:rPr lang="en-US" dirty="0"/>
              <a:t>Click to insert image</a:t>
            </a:r>
            <a:endParaRPr lang="en-GB" dirty="0"/>
          </a:p>
        </p:txBody>
      </p:sp>
      <p:sp>
        <p:nvSpPr>
          <p:cNvPr id="5" name="Content Placeholder 4"/>
          <p:cNvSpPr>
            <a:spLocks noGrp="1"/>
          </p:cNvSpPr>
          <p:nvPr>
            <p:ph sz="quarter" idx="16" hasCustomPrompt="1"/>
          </p:nvPr>
        </p:nvSpPr>
        <p:spPr>
          <a:xfrm>
            <a:off x="6270625" y="6371092"/>
            <a:ext cx="5351463" cy="334509"/>
          </a:xfrm>
          <a:prstGeom prst="rect">
            <a:avLst/>
          </a:prstGeom>
          <a:solidFill>
            <a:srgbClr val="002060"/>
          </a:solidFill>
        </p:spPr>
        <p:txBody>
          <a:bodyPr/>
          <a:lstStyle>
            <a:lvl1pPr marL="0" indent="0" algn="ctr">
              <a:buNone/>
              <a:defRPr sz="18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insert image caption</a:t>
            </a:r>
            <a:endParaRPr lang="en-GB" dirty="0"/>
          </a:p>
        </p:txBody>
      </p:sp>
      <p:sp>
        <p:nvSpPr>
          <p:cNvPr id="12" name="Picture Placeholder 2"/>
          <p:cNvSpPr>
            <a:spLocks noGrp="1"/>
          </p:cNvSpPr>
          <p:nvPr>
            <p:ph type="pic" sz="quarter" idx="17" hasCustomPrompt="1"/>
          </p:nvPr>
        </p:nvSpPr>
        <p:spPr>
          <a:xfrm>
            <a:off x="874851" y="2540000"/>
            <a:ext cx="5351463" cy="3802743"/>
          </a:xfrm>
          <a:prstGeom prst="rect">
            <a:avLst/>
          </a:prstGeom>
        </p:spPr>
        <p:txBody>
          <a:bodyPr/>
          <a:lstStyle>
            <a:lvl1pPr marL="0" indent="0" algn="ctr">
              <a:buNone/>
              <a:defRPr sz="1800" baseline="0"/>
            </a:lvl1pPr>
          </a:lstStyle>
          <a:p>
            <a:r>
              <a:rPr lang="en-US" dirty="0"/>
              <a:t>Click to insert image</a:t>
            </a:r>
            <a:endParaRPr lang="en-GB" dirty="0"/>
          </a:p>
        </p:txBody>
      </p:sp>
      <p:sp>
        <p:nvSpPr>
          <p:cNvPr id="15" name="Content Placeholder 4"/>
          <p:cNvSpPr>
            <a:spLocks noGrp="1"/>
          </p:cNvSpPr>
          <p:nvPr>
            <p:ph sz="quarter" idx="18" hasCustomPrompt="1"/>
          </p:nvPr>
        </p:nvSpPr>
        <p:spPr>
          <a:xfrm>
            <a:off x="874851" y="6371092"/>
            <a:ext cx="5351463" cy="334509"/>
          </a:xfrm>
          <a:prstGeom prst="rect">
            <a:avLst/>
          </a:prstGeom>
          <a:solidFill>
            <a:srgbClr val="002060"/>
          </a:solidFill>
        </p:spPr>
        <p:txBody>
          <a:bodyPr/>
          <a:lstStyle>
            <a:lvl1pPr marL="0" indent="0" algn="ctr">
              <a:buNone/>
              <a:defRPr sz="18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insert image caption</a:t>
            </a:r>
            <a:endParaRPr lang="en-GB" dirty="0"/>
          </a:p>
        </p:txBody>
      </p:sp>
      <p:sp>
        <p:nvSpPr>
          <p:cNvPr id="10" name="Content Placeholder 12"/>
          <p:cNvSpPr>
            <a:spLocks noGrp="1"/>
          </p:cNvSpPr>
          <p:nvPr>
            <p:ph sz="quarter" idx="10" hasCustomPrompt="1"/>
          </p:nvPr>
        </p:nvSpPr>
        <p:spPr>
          <a:xfrm>
            <a:off x="874851" y="993775"/>
            <a:ext cx="10747375" cy="450712"/>
          </a:xfrm>
          <a:prstGeom prst="rect">
            <a:avLst/>
          </a:prstGeom>
        </p:spPr>
        <p:txBody>
          <a:bodyPr>
            <a:noAutofit/>
          </a:bodyPr>
          <a:lstStyle>
            <a:lvl1pPr marL="0" indent="0">
              <a:buClr>
                <a:srgbClr val="6FCDE4"/>
              </a:buClr>
              <a:buNone/>
              <a:defRPr sz="2400" baseline="0"/>
            </a:lvl1pPr>
            <a:lvl2pPr marL="457200" indent="0">
              <a:buClr>
                <a:srgbClr val="6FCDE4"/>
              </a:buClr>
              <a:buNone/>
              <a:defRPr/>
            </a:lvl2pPr>
            <a:lvl3pPr>
              <a:buClr>
                <a:srgbClr val="6FCDE4"/>
              </a:buClr>
              <a:defRPr/>
            </a:lvl3pPr>
            <a:lvl4pPr>
              <a:buClr>
                <a:srgbClr val="6FCDE4"/>
              </a:buClr>
              <a:defRPr/>
            </a:lvl4pPr>
            <a:lvl5pPr>
              <a:buClr>
                <a:srgbClr val="6FCDE4"/>
              </a:buClr>
              <a:defRPr/>
            </a:lvl5pPr>
          </a:lstStyle>
          <a:p>
            <a:pPr lvl="0"/>
            <a:r>
              <a:rPr lang="en-US" dirty="0"/>
              <a:t>Click to edit headline</a:t>
            </a:r>
          </a:p>
        </p:txBody>
      </p:sp>
      <p:sp>
        <p:nvSpPr>
          <p:cNvPr id="11" name="Content Placeholder 12"/>
          <p:cNvSpPr>
            <a:spLocks noGrp="1"/>
          </p:cNvSpPr>
          <p:nvPr>
            <p:ph sz="quarter" idx="11" hasCustomPrompt="1"/>
          </p:nvPr>
        </p:nvSpPr>
        <p:spPr>
          <a:xfrm>
            <a:off x="874851" y="1444487"/>
            <a:ext cx="10747375" cy="450712"/>
          </a:xfrm>
          <a:prstGeom prst="rect">
            <a:avLst/>
          </a:prstGeom>
        </p:spPr>
        <p:txBody>
          <a:bodyPr>
            <a:noAutofit/>
          </a:bodyPr>
          <a:lstStyle>
            <a:lvl1pPr marL="0" indent="0">
              <a:buClr>
                <a:srgbClr val="6FCDE4"/>
              </a:buClr>
              <a:buNone/>
              <a:defRPr sz="1800" baseline="0"/>
            </a:lvl1pPr>
            <a:lvl2pPr marL="457200" indent="0">
              <a:buClr>
                <a:srgbClr val="6FCDE4"/>
              </a:buClr>
              <a:buNone/>
              <a:defRPr/>
            </a:lvl2pPr>
            <a:lvl3pPr>
              <a:buClr>
                <a:srgbClr val="6FCDE4"/>
              </a:buClr>
              <a:defRPr/>
            </a:lvl3pPr>
            <a:lvl4pPr>
              <a:buClr>
                <a:srgbClr val="6FCDE4"/>
              </a:buClr>
              <a:defRPr/>
            </a:lvl4pPr>
            <a:lvl5pPr>
              <a:buClr>
                <a:srgbClr val="6FCDE4"/>
              </a:buClr>
              <a:defRPr/>
            </a:lvl5pPr>
          </a:lstStyle>
          <a:p>
            <a:pPr lvl="0"/>
            <a:r>
              <a:rPr lang="en-US" dirty="0"/>
              <a:t>Click to edit content</a:t>
            </a:r>
          </a:p>
        </p:txBody>
      </p:sp>
      <p:sp>
        <p:nvSpPr>
          <p:cNvPr id="17" name="Content Placeholder 12"/>
          <p:cNvSpPr>
            <a:spLocks noGrp="1"/>
          </p:cNvSpPr>
          <p:nvPr>
            <p:ph sz="quarter" idx="13" hasCustomPrompt="1"/>
          </p:nvPr>
        </p:nvSpPr>
        <p:spPr>
          <a:xfrm>
            <a:off x="874851" y="1895199"/>
            <a:ext cx="10747375" cy="450712"/>
          </a:xfrm>
          <a:prstGeom prst="rect">
            <a:avLst/>
          </a:prstGeom>
        </p:spPr>
        <p:txBody>
          <a:bodyPr>
            <a:noAutofit/>
          </a:bodyPr>
          <a:lstStyle>
            <a:lvl1pPr marL="285750" indent="-285750">
              <a:buClr>
                <a:srgbClr val="6FCDE4"/>
              </a:buClr>
              <a:buFont typeface="Arial" panose="020B0604020202020204" pitchFamily="34" charset="0"/>
              <a:buChar char="•"/>
              <a:defRPr sz="1800" baseline="0"/>
            </a:lvl1pPr>
            <a:lvl2pPr marL="457200" indent="0">
              <a:buClr>
                <a:srgbClr val="6FCDE4"/>
              </a:buClr>
              <a:buNone/>
              <a:defRPr/>
            </a:lvl2pPr>
            <a:lvl3pPr>
              <a:buClr>
                <a:srgbClr val="6FCDE4"/>
              </a:buClr>
              <a:defRPr/>
            </a:lvl3pPr>
            <a:lvl4pPr>
              <a:buClr>
                <a:srgbClr val="6FCDE4"/>
              </a:buClr>
              <a:defRPr/>
            </a:lvl4pPr>
            <a:lvl5pPr>
              <a:buClr>
                <a:srgbClr val="6FCDE4"/>
              </a:buClr>
              <a:defRPr/>
            </a:lvl5pPr>
          </a:lstStyle>
          <a:p>
            <a:pPr lvl="0"/>
            <a:r>
              <a:rPr lang="en-US" dirty="0"/>
              <a:t>Click to edit bullet point content</a:t>
            </a:r>
          </a:p>
        </p:txBody>
      </p:sp>
      <p:sp>
        <p:nvSpPr>
          <p:cNvPr id="13" name="Slide Number Placeholder 5"/>
          <p:cNvSpPr>
            <a:spLocks noGrp="1"/>
          </p:cNvSpPr>
          <p:nvPr>
            <p:ph type="sldNum" sz="quarter" idx="19"/>
          </p:nvPr>
        </p:nvSpPr>
        <p:spPr>
          <a:xfrm>
            <a:off x="9448800" y="254965"/>
            <a:ext cx="2743200" cy="365125"/>
          </a:xfrm>
        </p:spPr>
        <p:txBody>
          <a:bodyPr/>
          <a:lstStyle/>
          <a:p>
            <a:fld id="{5C7F91A7-A6E3-4757-B72A-82F0678887B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82726281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Content Slide with charts">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2" y="176306"/>
            <a:ext cx="6584400" cy="507999"/>
          </a:xfrm>
          <a:prstGeom prst="rect">
            <a:avLst/>
          </a:prstGeom>
          <a:solidFill>
            <a:srgbClr val="6FCDE4"/>
          </a:solidFill>
        </p:spPr>
        <p:txBody>
          <a:bodyPr anchor="ctr" anchorCtr="0">
            <a:normAutofit/>
          </a:bodyPr>
          <a:lstStyle>
            <a:lvl1pPr>
              <a:defRPr sz="2200" b="1">
                <a:solidFill>
                  <a:schemeClr val="bg1"/>
                </a:solidFill>
                <a:latin typeface="+mn-lt"/>
              </a:defRPr>
            </a:lvl1pPr>
          </a:lstStyle>
          <a:p>
            <a:r>
              <a:rPr lang="en-US" dirty="0"/>
              <a:t>Click to edit slide title</a:t>
            </a:r>
            <a:endParaRPr lang="en-GB" dirty="0"/>
          </a:p>
        </p:txBody>
      </p:sp>
      <p:sp>
        <p:nvSpPr>
          <p:cNvPr id="18" name="Chart Placeholder 17"/>
          <p:cNvSpPr>
            <a:spLocks noGrp="1"/>
          </p:cNvSpPr>
          <p:nvPr>
            <p:ph type="chart" sz="quarter" idx="14" hasCustomPrompt="1"/>
          </p:nvPr>
        </p:nvSpPr>
        <p:spPr>
          <a:xfrm>
            <a:off x="874851" y="2540001"/>
            <a:ext cx="5221150" cy="4165600"/>
          </a:xfrm>
          <a:prstGeom prst="rect">
            <a:avLst/>
          </a:prstGeom>
        </p:spPr>
        <p:txBody>
          <a:bodyPr>
            <a:normAutofit/>
          </a:bodyPr>
          <a:lstStyle>
            <a:lvl1pPr marL="0" indent="0" algn="ctr">
              <a:buNone/>
              <a:defRPr sz="1800" baseline="0"/>
            </a:lvl1pPr>
          </a:lstStyle>
          <a:p>
            <a:r>
              <a:rPr lang="en-US" dirty="0"/>
              <a:t>Click to insert chart</a:t>
            </a:r>
            <a:endParaRPr lang="en-GB" dirty="0"/>
          </a:p>
        </p:txBody>
      </p:sp>
      <p:sp>
        <p:nvSpPr>
          <p:cNvPr id="22" name="Chart Placeholder 17"/>
          <p:cNvSpPr>
            <a:spLocks noGrp="1"/>
          </p:cNvSpPr>
          <p:nvPr>
            <p:ph type="chart" sz="quarter" idx="15" hasCustomPrompt="1"/>
          </p:nvPr>
        </p:nvSpPr>
        <p:spPr>
          <a:xfrm>
            <a:off x="6401076" y="2540001"/>
            <a:ext cx="5221150" cy="4165600"/>
          </a:xfrm>
          <a:prstGeom prst="rect">
            <a:avLst/>
          </a:prstGeom>
        </p:spPr>
        <p:txBody>
          <a:bodyPr>
            <a:normAutofit/>
          </a:bodyPr>
          <a:lstStyle>
            <a:lvl1pPr marL="0" indent="0" algn="ctr">
              <a:buNone/>
              <a:defRPr sz="1800" baseline="0"/>
            </a:lvl1pPr>
          </a:lstStyle>
          <a:p>
            <a:r>
              <a:rPr lang="en-US" dirty="0"/>
              <a:t>Click to insert chart</a:t>
            </a:r>
            <a:endParaRPr lang="en-GB" dirty="0"/>
          </a:p>
        </p:txBody>
      </p:sp>
      <p:sp>
        <p:nvSpPr>
          <p:cNvPr id="9" name="Content Placeholder 12"/>
          <p:cNvSpPr>
            <a:spLocks noGrp="1"/>
          </p:cNvSpPr>
          <p:nvPr>
            <p:ph sz="quarter" idx="10" hasCustomPrompt="1"/>
          </p:nvPr>
        </p:nvSpPr>
        <p:spPr>
          <a:xfrm>
            <a:off x="874851" y="993775"/>
            <a:ext cx="10747375" cy="450712"/>
          </a:xfrm>
          <a:prstGeom prst="rect">
            <a:avLst/>
          </a:prstGeom>
        </p:spPr>
        <p:txBody>
          <a:bodyPr>
            <a:noAutofit/>
          </a:bodyPr>
          <a:lstStyle>
            <a:lvl1pPr marL="0" indent="0">
              <a:buClr>
                <a:srgbClr val="6FCDE4"/>
              </a:buClr>
              <a:buNone/>
              <a:defRPr sz="2400" baseline="0"/>
            </a:lvl1pPr>
            <a:lvl2pPr marL="457200" indent="0">
              <a:buClr>
                <a:srgbClr val="6FCDE4"/>
              </a:buClr>
              <a:buNone/>
              <a:defRPr/>
            </a:lvl2pPr>
            <a:lvl3pPr>
              <a:buClr>
                <a:srgbClr val="6FCDE4"/>
              </a:buClr>
              <a:defRPr/>
            </a:lvl3pPr>
            <a:lvl4pPr>
              <a:buClr>
                <a:srgbClr val="6FCDE4"/>
              </a:buClr>
              <a:defRPr/>
            </a:lvl4pPr>
            <a:lvl5pPr>
              <a:buClr>
                <a:srgbClr val="6FCDE4"/>
              </a:buClr>
              <a:defRPr/>
            </a:lvl5pPr>
          </a:lstStyle>
          <a:p>
            <a:pPr lvl="0"/>
            <a:r>
              <a:rPr lang="en-US" dirty="0"/>
              <a:t>Click to edit headline</a:t>
            </a:r>
          </a:p>
        </p:txBody>
      </p:sp>
      <p:sp>
        <p:nvSpPr>
          <p:cNvPr id="10" name="Content Placeholder 12"/>
          <p:cNvSpPr>
            <a:spLocks noGrp="1"/>
          </p:cNvSpPr>
          <p:nvPr>
            <p:ph sz="quarter" idx="11" hasCustomPrompt="1"/>
          </p:nvPr>
        </p:nvSpPr>
        <p:spPr>
          <a:xfrm>
            <a:off x="874851" y="1444487"/>
            <a:ext cx="10747375" cy="450712"/>
          </a:xfrm>
          <a:prstGeom prst="rect">
            <a:avLst/>
          </a:prstGeom>
        </p:spPr>
        <p:txBody>
          <a:bodyPr>
            <a:noAutofit/>
          </a:bodyPr>
          <a:lstStyle>
            <a:lvl1pPr marL="0" indent="0">
              <a:buClr>
                <a:srgbClr val="6FCDE4"/>
              </a:buClr>
              <a:buNone/>
              <a:defRPr sz="1800" baseline="0"/>
            </a:lvl1pPr>
            <a:lvl2pPr marL="457200" indent="0">
              <a:buClr>
                <a:srgbClr val="6FCDE4"/>
              </a:buClr>
              <a:buNone/>
              <a:defRPr/>
            </a:lvl2pPr>
            <a:lvl3pPr>
              <a:buClr>
                <a:srgbClr val="6FCDE4"/>
              </a:buClr>
              <a:defRPr/>
            </a:lvl3pPr>
            <a:lvl4pPr>
              <a:buClr>
                <a:srgbClr val="6FCDE4"/>
              </a:buClr>
              <a:defRPr/>
            </a:lvl4pPr>
            <a:lvl5pPr>
              <a:buClr>
                <a:srgbClr val="6FCDE4"/>
              </a:buClr>
              <a:defRPr/>
            </a:lvl5pPr>
          </a:lstStyle>
          <a:p>
            <a:pPr lvl="0"/>
            <a:r>
              <a:rPr lang="en-US" dirty="0"/>
              <a:t>Click to edit content</a:t>
            </a:r>
          </a:p>
        </p:txBody>
      </p:sp>
      <p:sp>
        <p:nvSpPr>
          <p:cNvPr id="11" name="Content Placeholder 12"/>
          <p:cNvSpPr>
            <a:spLocks noGrp="1"/>
          </p:cNvSpPr>
          <p:nvPr>
            <p:ph sz="quarter" idx="13" hasCustomPrompt="1"/>
          </p:nvPr>
        </p:nvSpPr>
        <p:spPr>
          <a:xfrm>
            <a:off x="874851" y="1895199"/>
            <a:ext cx="10747375" cy="450712"/>
          </a:xfrm>
          <a:prstGeom prst="rect">
            <a:avLst/>
          </a:prstGeom>
        </p:spPr>
        <p:txBody>
          <a:bodyPr>
            <a:noAutofit/>
          </a:bodyPr>
          <a:lstStyle>
            <a:lvl1pPr marL="285750" indent="-285750">
              <a:buClr>
                <a:srgbClr val="6FCDE4"/>
              </a:buClr>
              <a:buFont typeface="Arial" panose="020B0604020202020204" pitchFamily="34" charset="0"/>
              <a:buChar char="•"/>
              <a:defRPr sz="1800" baseline="0"/>
            </a:lvl1pPr>
            <a:lvl2pPr marL="457200" indent="0">
              <a:buClr>
                <a:srgbClr val="6FCDE4"/>
              </a:buClr>
              <a:buNone/>
              <a:defRPr/>
            </a:lvl2pPr>
            <a:lvl3pPr>
              <a:buClr>
                <a:srgbClr val="6FCDE4"/>
              </a:buClr>
              <a:defRPr/>
            </a:lvl3pPr>
            <a:lvl4pPr>
              <a:buClr>
                <a:srgbClr val="6FCDE4"/>
              </a:buClr>
              <a:defRPr/>
            </a:lvl4pPr>
            <a:lvl5pPr>
              <a:buClr>
                <a:srgbClr val="6FCDE4"/>
              </a:buClr>
              <a:defRPr/>
            </a:lvl5pPr>
          </a:lstStyle>
          <a:p>
            <a:pPr lvl="0"/>
            <a:r>
              <a:rPr lang="en-US" dirty="0"/>
              <a:t>Click to edit bullet point content</a:t>
            </a:r>
          </a:p>
        </p:txBody>
      </p:sp>
      <p:sp>
        <p:nvSpPr>
          <p:cNvPr id="12" name="Slide Number Placeholder 5"/>
          <p:cNvSpPr>
            <a:spLocks noGrp="1"/>
          </p:cNvSpPr>
          <p:nvPr>
            <p:ph type="sldNum" sz="quarter" idx="19"/>
          </p:nvPr>
        </p:nvSpPr>
        <p:spPr>
          <a:xfrm>
            <a:off x="9448800" y="254965"/>
            <a:ext cx="2743200" cy="365125"/>
          </a:xfrm>
        </p:spPr>
        <p:txBody>
          <a:bodyPr/>
          <a:lstStyle/>
          <a:p>
            <a:fld id="{5C7F91A7-A6E3-4757-B72A-82F0678887B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10682592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Section Header 1">
    <p:bg>
      <p:bgPr>
        <a:solidFill>
          <a:srgbClr val="6FCDE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156405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Section Header 2">
    <p:bg>
      <p:bgPr>
        <a:solidFill>
          <a:srgbClr val="ED9A4B"/>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62964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Slide Seperator">
    <p:bg>
      <p:bgPr>
        <a:solidFill>
          <a:srgbClr val="6FCDE4"/>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l="33094" t="10980" r="33094" b="51961"/>
          <a:stretch/>
        </p:blipFill>
        <p:spPr>
          <a:xfrm>
            <a:off x="4258233" y="551328"/>
            <a:ext cx="4582631" cy="6306672"/>
          </a:xfrm>
          <a:prstGeom prst="rect">
            <a:avLst/>
          </a:prstGeom>
        </p:spPr>
      </p:pic>
      <p:sp>
        <p:nvSpPr>
          <p:cNvPr id="5" name="Content Placeholder 3"/>
          <p:cNvSpPr>
            <a:spLocks noGrp="1"/>
          </p:cNvSpPr>
          <p:nvPr>
            <p:ph sz="quarter" idx="10" hasCustomPrompt="1"/>
          </p:nvPr>
        </p:nvSpPr>
        <p:spPr>
          <a:xfrm>
            <a:off x="8055656" y="4731656"/>
            <a:ext cx="3120344" cy="333830"/>
          </a:xfrm>
          <a:prstGeom prst="rect">
            <a:avLst/>
          </a:prstGeom>
        </p:spPr>
        <p:txBody>
          <a:bodyPr>
            <a:noAutofit/>
          </a:bodyPr>
          <a:lstStyle>
            <a:lvl1pPr marL="0" indent="0">
              <a:buNone/>
              <a:defRPr sz="2400" b="0" baseline="0">
                <a:solidFill>
                  <a:schemeClr val="bg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insert slide</a:t>
            </a:r>
            <a:endParaRPr lang="en-GB" dirty="0"/>
          </a:p>
        </p:txBody>
      </p:sp>
    </p:spTree>
    <p:extLst>
      <p:ext uri="{BB962C8B-B14F-4D97-AF65-F5344CB8AC3E}">
        <p14:creationId xmlns:p14="http://schemas.microsoft.com/office/powerpoint/2010/main" val="2982648385"/>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Section Header 3">
    <p:bg>
      <p:bgPr>
        <a:solidFill>
          <a:srgbClr val="FF6B7E"/>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960619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Section Header 4">
    <p:bg>
      <p:bgPr>
        <a:solidFill>
          <a:srgbClr val="6CC24A"/>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7239164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Section Header 5">
    <p:bg>
      <p:bgPr>
        <a:solidFill>
          <a:srgbClr val="615E9B"/>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014232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Section Header 6">
    <p:bg>
      <p:bgPr>
        <a:solidFill>
          <a:srgbClr val="0070C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231123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4A11308-2110-7F45-9056-593B6A36E66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6" name="Rectangle 5"/>
          <p:cNvSpPr/>
          <p:nvPr userDrawn="1"/>
        </p:nvSpPr>
        <p:spPr>
          <a:xfrm>
            <a:off x="878968" y="2985242"/>
            <a:ext cx="8040914" cy="2407023"/>
          </a:xfrm>
          <a:prstGeom prst="rect">
            <a:avLst/>
          </a:prstGeom>
          <a:solidFill>
            <a:srgbClr val="6FCDE4">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1" y="5392397"/>
            <a:ext cx="2660391" cy="1143967"/>
          </a:xfrm>
          <a:prstGeom prst="rect">
            <a:avLst/>
          </a:prstGeom>
        </p:spPr>
      </p:pic>
      <p:sp>
        <p:nvSpPr>
          <p:cNvPr id="11" name="Text Placeholder 14"/>
          <p:cNvSpPr>
            <a:spLocks noGrp="1"/>
          </p:cNvSpPr>
          <p:nvPr>
            <p:ph type="body" sz="quarter" idx="10" hasCustomPrompt="1"/>
          </p:nvPr>
        </p:nvSpPr>
        <p:spPr>
          <a:xfrm>
            <a:off x="1445025" y="3867285"/>
            <a:ext cx="6908800" cy="642936"/>
          </a:xfrm>
          <a:prstGeom prst="rect">
            <a:avLst/>
          </a:prstGeom>
        </p:spPr>
        <p:txBody>
          <a:bodyPr/>
          <a:lstStyle>
            <a:lvl1pPr marL="0" indent="0">
              <a:buNone/>
              <a:defRPr sz="44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insert thank you note</a:t>
            </a:r>
            <a:endParaRPr lang="en-GB" dirty="0"/>
          </a:p>
        </p:txBody>
      </p:sp>
    </p:spTree>
    <p:extLst>
      <p:ext uri="{BB962C8B-B14F-4D97-AF65-F5344CB8AC3E}">
        <p14:creationId xmlns:p14="http://schemas.microsoft.com/office/powerpoint/2010/main" val="86126603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2_Thank You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1" y="5392397"/>
            <a:ext cx="2660391" cy="1143967"/>
          </a:xfrm>
          <a:prstGeom prst="rect">
            <a:avLst/>
          </a:prstGeom>
        </p:spPr>
      </p:pic>
      <p:sp>
        <p:nvSpPr>
          <p:cNvPr id="12" name="Rectangle 11"/>
          <p:cNvSpPr/>
          <p:nvPr userDrawn="1"/>
        </p:nvSpPr>
        <p:spPr>
          <a:xfrm>
            <a:off x="878968" y="2985242"/>
            <a:ext cx="8040914" cy="2407023"/>
          </a:xfrm>
          <a:prstGeom prst="rect">
            <a:avLst/>
          </a:prstGeom>
          <a:solidFill>
            <a:srgbClr val="6FCDE4">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3" name="Text Placeholder 14"/>
          <p:cNvSpPr>
            <a:spLocks noGrp="1"/>
          </p:cNvSpPr>
          <p:nvPr>
            <p:ph type="body" sz="quarter" idx="10" hasCustomPrompt="1"/>
          </p:nvPr>
        </p:nvSpPr>
        <p:spPr>
          <a:xfrm>
            <a:off x="1445025" y="3867285"/>
            <a:ext cx="6908800" cy="642936"/>
          </a:xfrm>
          <a:prstGeom prst="rect">
            <a:avLst/>
          </a:prstGeom>
        </p:spPr>
        <p:txBody>
          <a:bodyPr/>
          <a:lstStyle>
            <a:lvl1pPr marL="0" indent="0">
              <a:buNone/>
              <a:defRPr sz="44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insert thank you note</a:t>
            </a:r>
            <a:endParaRPr lang="en-GB" dirty="0"/>
          </a:p>
        </p:txBody>
      </p:sp>
    </p:spTree>
    <p:extLst>
      <p:ext uri="{BB962C8B-B14F-4D97-AF65-F5344CB8AC3E}">
        <p14:creationId xmlns:p14="http://schemas.microsoft.com/office/powerpoint/2010/main" val="51072223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3_Title Slide (External Us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4A11308-2110-7F45-9056-593B6A36E66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10" name="Rectangle 9"/>
          <p:cNvSpPr/>
          <p:nvPr userDrawn="1"/>
        </p:nvSpPr>
        <p:spPr>
          <a:xfrm>
            <a:off x="878968" y="2985242"/>
            <a:ext cx="8040914" cy="2407023"/>
          </a:xfrm>
          <a:prstGeom prst="rect">
            <a:avLst/>
          </a:prstGeom>
          <a:solidFill>
            <a:srgbClr val="6FCDE4">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1" y="5392397"/>
            <a:ext cx="2660391" cy="1143967"/>
          </a:xfrm>
          <a:prstGeom prst="rect">
            <a:avLst/>
          </a:prstGeom>
        </p:spPr>
      </p:pic>
      <p:sp>
        <p:nvSpPr>
          <p:cNvPr id="15" name="Text Placeholder 14"/>
          <p:cNvSpPr>
            <a:spLocks noGrp="1"/>
          </p:cNvSpPr>
          <p:nvPr>
            <p:ph type="body" sz="quarter" idx="10" hasCustomPrompt="1"/>
          </p:nvPr>
        </p:nvSpPr>
        <p:spPr>
          <a:xfrm>
            <a:off x="1458472" y="3227942"/>
            <a:ext cx="6908800" cy="436108"/>
          </a:xfrm>
          <a:prstGeom prst="rect">
            <a:avLst/>
          </a:prstGeom>
        </p:spPr>
        <p:txBody>
          <a:bodyPr>
            <a:noAutofit/>
          </a:bodyPr>
          <a:lstStyle>
            <a:lvl1pPr marL="0" indent="0">
              <a:buNone/>
              <a:defRPr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Title</a:t>
            </a:r>
            <a:endParaRPr lang="en-GB" dirty="0"/>
          </a:p>
        </p:txBody>
      </p:sp>
      <p:sp>
        <p:nvSpPr>
          <p:cNvPr id="16" name="Text Placeholder 14"/>
          <p:cNvSpPr>
            <a:spLocks noGrp="1"/>
          </p:cNvSpPr>
          <p:nvPr>
            <p:ph type="body" sz="quarter" idx="11" hasCustomPrompt="1"/>
          </p:nvPr>
        </p:nvSpPr>
        <p:spPr>
          <a:xfrm>
            <a:off x="1458472" y="4041435"/>
            <a:ext cx="6908800" cy="436108"/>
          </a:xfrm>
          <a:prstGeom prst="rect">
            <a:avLst/>
          </a:prstGeom>
        </p:spPr>
        <p:txBody>
          <a:bodyPr anchor="ctr" anchorCtr="0">
            <a:noAutofit/>
          </a:bodyPr>
          <a:lstStyle>
            <a:lvl1pPr marL="0" indent="0">
              <a:buNone/>
              <a:defRPr sz="20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endParaRPr lang="en-GB" dirty="0"/>
          </a:p>
        </p:txBody>
      </p:sp>
      <p:sp>
        <p:nvSpPr>
          <p:cNvPr id="17" name="Text Placeholder 14"/>
          <p:cNvSpPr>
            <a:spLocks noGrp="1"/>
          </p:cNvSpPr>
          <p:nvPr>
            <p:ph type="body" sz="quarter" idx="12" hasCustomPrompt="1"/>
          </p:nvPr>
        </p:nvSpPr>
        <p:spPr>
          <a:xfrm>
            <a:off x="1458472" y="4799180"/>
            <a:ext cx="6908800" cy="436108"/>
          </a:xfrm>
          <a:prstGeom prst="rect">
            <a:avLst/>
          </a:prstGeom>
        </p:spPr>
        <p:txBody>
          <a:bodyPr anchor="ctr" anchorCtr="0">
            <a:noAutofit/>
          </a:bodyPr>
          <a:lstStyle>
            <a:lvl1pPr marL="0" indent="0">
              <a:buNone/>
              <a:defRPr sz="20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[Date]</a:t>
            </a:r>
            <a:endParaRPr lang="en-GB" dirty="0"/>
          </a:p>
        </p:txBody>
      </p:sp>
      <p:cxnSp>
        <p:nvCxnSpPr>
          <p:cNvPr id="24" name="Straight Connector 23"/>
          <p:cNvCxnSpPr/>
          <p:nvPr userDrawn="1"/>
        </p:nvCxnSpPr>
        <p:spPr>
          <a:xfrm>
            <a:off x="1458472" y="3855932"/>
            <a:ext cx="6908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072604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4_Title Slide (External Use)">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1" y="5392397"/>
            <a:ext cx="2660391" cy="1143967"/>
          </a:xfrm>
          <a:prstGeom prst="rect">
            <a:avLst/>
          </a:prstGeom>
        </p:spPr>
      </p:pic>
      <p:sp>
        <p:nvSpPr>
          <p:cNvPr id="36" name="Rectangle 35"/>
          <p:cNvSpPr/>
          <p:nvPr userDrawn="1"/>
        </p:nvSpPr>
        <p:spPr>
          <a:xfrm>
            <a:off x="878968" y="2985242"/>
            <a:ext cx="8040914" cy="2407023"/>
          </a:xfrm>
          <a:prstGeom prst="rect">
            <a:avLst/>
          </a:prstGeom>
          <a:solidFill>
            <a:srgbClr val="6FCDE4">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37" name="Text Placeholder 14"/>
          <p:cNvSpPr>
            <a:spLocks noGrp="1"/>
          </p:cNvSpPr>
          <p:nvPr>
            <p:ph type="body" sz="quarter" idx="10" hasCustomPrompt="1"/>
          </p:nvPr>
        </p:nvSpPr>
        <p:spPr>
          <a:xfrm>
            <a:off x="1458472" y="3227942"/>
            <a:ext cx="6908800" cy="436108"/>
          </a:xfrm>
          <a:prstGeom prst="rect">
            <a:avLst/>
          </a:prstGeom>
        </p:spPr>
        <p:txBody>
          <a:bodyPr>
            <a:noAutofit/>
          </a:bodyPr>
          <a:lstStyle>
            <a:lvl1pPr marL="0" indent="0">
              <a:buNone/>
              <a:defRPr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Title</a:t>
            </a:r>
            <a:endParaRPr lang="en-GB" dirty="0"/>
          </a:p>
        </p:txBody>
      </p:sp>
      <p:sp>
        <p:nvSpPr>
          <p:cNvPr id="38" name="Text Placeholder 14"/>
          <p:cNvSpPr>
            <a:spLocks noGrp="1"/>
          </p:cNvSpPr>
          <p:nvPr>
            <p:ph type="body" sz="quarter" idx="11" hasCustomPrompt="1"/>
          </p:nvPr>
        </p:nvSpPr>
        <p:spPr>
          <a:xfrm>
            <a:off x="1458472" y="4041435"/>
            <a:ext cx="6908800" cy="436108"/>
          </a:xfrm>
          <a:prstGeom prst="rect">
            <a:avLst/>
          </a:prstGeom>
        </p:spPr>
        <p:txBody>
          <a:bodyPr anchor="ctr" anchorCtr="0">
            <a:noAutofit/>
          </a:bodyPr>
          <a:lstStyle>
            <a:lvl1pPr marL="0" indent="0">
              <a:buNone/>
              <a:defRPr sz="20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endParaRPr lang="en-GB" dirty="0"/>
          </a:p>
        </p:txBody>
      </p:sp>
      <p:sp>
        <p:nvSpPr>
          <p:cNvPr id="39" name="Text Placeholder 14"/>
          <p:cNvSpPr>
            <a:spLocks noGrp="1"/>
          </p:cNvSpPr>
          <p:nvPr>
            <p:ph type="body" sz="quarter" idx="12" hasCustomPrompt="1"/>
          </p:nvPr>
        </p:nvSpPr>
        <p:spPr>
          <a:xfrm>
            <a:off x="1458472" y="4799180"/>
            <a:ext cx="6908800" cy="436108"/>
          </a:xfrm>
          <a:prstGeom prst="rect">
            <a:avLst/>
          </a:prstGeom>
        </p:spPr>
        <p:txBody>
          <a:bodyPr anchor="ctr" anchorCtr="0">
            <a:noAutofit/>
          </a:bodyPr>
          <a:lstStyle>
            <a:lvl1pPr marL="0" indent="0">
              <a:buNone/>
              <a:defRPr sz="20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[Date]</a:t>
            </a:r>
            <a:endParaRPr lang="en-GB" dirty="0"/>
          </a:p>
        </p:txBody>
      </p:sp>
      <p:cxnSp>
        <p:nvCxnSpPr>
          <p:cNvPr id="40" name="Straight Connector 39"/>
          <p:cNvCxnSpPr/>
          <p:nvPr userDrawn="1"/>
        </p:nvCxnSpPr>
        <p:spPr>
          <a:xfrm>
            <a:off x="1458472" y="3855932"/>
            <a:ext cx="6908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3471782"/>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Content Slides">
    <p:spTree>
      <p:nvGrpSpPr>
        <p:cNvPr id="1" name=""/>
        <p:cNvGrpSpPr/>
        <p:nvPr/>
      </p:nvGrpSpPr>
      <p:grpSpPr>
        <a:xfrm>
          <a:off x="0" y="0"/>
          <a:ext cx="0" cy="0"/>
          <a:chOff x="0" y="0"/>
          <a:chExt cx="0" cy="0"/>
        </a:xfrm>
      </p:grpSpPr>
      <p:sp>
        <p:nvSpPr>
          <p:cNvPr id="2" name="Slide Number Placeholder 5"/>
          <p:cNvSpPr>
            <a:spLocks noGrp="1"/>
          </p:cNvSpPr>
          <p:nvPr>
            <p:ph type="sldNum" sz="quarter" idx="19"/>
          </p:nvPr>
        </p:nvSpPr>
        <p:spPr>
          <a:xfrm>
            <a:off x="9448800" y="254965"/>
            <a:ext cx="2743200" cy="365125"/>
          </a:xfrm>
        </p:spPr>
        <p:txBody>
          <a:bodyPr/>
          <a:lstStyle/>
          <a:p>
            <a:fld id="{5C7F91A7-A6E3-4757-B72A-82F0678887B5}" type="slidenum">
              <a:rPr lang="en-GB" smtClean="0">
                <a:solidFill>
                  <a:prstClr val="black">
                    <a:tint val="75000"/>
                  </a:prstClr>
                </a:solidFill>
              </a:rPr>
              <a:pPr/>
              <a:t>‹#›</a:t>
            </a:fld>
            <a:endParaRPr lang="en-GB" dirty="0">
              <a:solidFill>
                <a:prstClr val="black">
                  <a:tint val="75000"/>
                </a:prstClr>
              </a:solidFill>
            </a:endParaRPr>
          </a:p>
        </p:txBody>
      </p:sp>
      <p:pic>
        <p:nvPicPr>
          <p:cNvPr id="3" name="Picture 2" descr="C:\Users\452333\Desktop\LOGO EAT 2019.jp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11949" y="16042"/>
            <a:ext cx="1127125" cy="1043305"/>
          </a:xfrm>
          <a:prstGeom prst="rect">
            <a:avLst/>
          </a:prstGeom>
          <a:noFill/>
          <a:ln>
            <a:noFill/>
          </a:ln>
        </p:spPr>
      </p:pic>
    </p:spTree>
    <p:extLst>
      <p:ext uri="{BB962C8B-B14F-4D97-AF65-F5344CB8AC3E}">
        <p14:creationId xmlns:p14="http://schemas.microsoft.com/office/powerpoint/2010/main" val="1768482157"/>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1_Cover Slide">
    <p:spTree>
      <p:nvGrpSpPr>
        <p:cNvPr id="1" name=""/>
        <p:cNvGrpSpPr/>
        <p:nvPr/>
      </p:nvGrpSpPr>
      <p:grpSpPr>
        <a:xfrm>
          <a:off x="0" y="0"/>
          <a:ext cx="0" cy="0"/>
          <a:chOff x="0" y="0"/>
          <a:chExt cx="0" cy="0"/>
        </a:xfrm>
      </p:grpSpPr>
      <p:grpSp>
        <p:nvGrpSpPr>
          <p:cNvPr id="5" name="Group 4"/>
          <p:cNvGrpSpPr/>
          <p:nvPr userDrawn="1"/>
        </p:nvGrpSpPr>
        <p:grpSpPr>
          <a:xfrm>
            <a:off x="0" y="5401040"/>
            <a:ext cx="2768958" cy="1143967"/>
            <a:chOff x="0" y="5019433"/>
            <a:chExt cx="2768958" cy="1143967"/>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0607" y="5019433"/>
              <a:ext cx="2408351" cy="1143967"/>
            </a:xfrm>
            <a:prstGeom prst="rect">
              <a:avLst/>
            </a:prstGeom>
          </p:spPr>
        </p:pic>
        <p:sp>
          <p:nvSpPr>
            <p:cNvPr id="7" name="Rectangle 6"/>
            <p:cNvSpPr/>
            <p:nvPr/>
          </p:nvSpPr>
          <p:spPr>
            <a:xfrm>
              <a:off x="0" y="5019433"/>
              <a:ext cx="360607" cy="1143967"/>
            </a:xfrm>
            <a:prstGeom prst="rect">
              <a:avLst/>
            </a:prstGeom>
            <a:solidFill>
              <a:srgbClr val="70CD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grpSp>
      <p:sp>
        <p:nvSpPr>
          <p:cNvPr id="8" name="Slide Number Placeholder 5"/>
          <p:cNvSpPr>
            <a:spLocks noGrp="1"/>
          </p:cNvSpPr>
          <p:nvPr>
            <p:ph type="sldNum" sz="quarter" idx="19"/>
          </p:nvPr>
        </p:nvSpPr>
        <p:spPr>
          <a:xfrm>
            <a:off x="9448800" y="254965"/>
            <a:ext cx="2743200" cy="365125"/>
          </a:xfrm>
        </p:spPr>
        <p:txBody>
          <a:bodyPr/>
          <a:lstStyle/>
          <a:p>
            <a:fld id="{5C7F91A7-A6E3-4757-B72A-82F0678887B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1681011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Slide Seperator">
    <p:bg>
      <p:bgPr>
        <a:solidFill>
          <a:srgbClr val="6FCDE4"/>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l="33033" t="11373" r="33033" b="51176"/>
          <a:stretch/>
        </p:blipFill>
        <p:spPr>
          <a:xfrm>
            <a:off x="4921623" y="726141"/>
            <a:ext cx="4087906" cy="6131859"/>
          </a:xfrm>
          <a:prstGeom prst="rect">
            <a:avLst/>
          </a:prstGeom>
        </p:spPr>
      </p:pic>
      <p:sp>
        <p:nvSpPr>
          <p:cNvPr id="6" name="Content Placeholder 3"/>
          <p:cNvSpPr>
            <a:spLocks noGrp="1"/>
          </p:cNvSpPr>
          <p:nvPr>
            <p:ph sz="quarter" idx="10" hasCustomPrompt="1"/>
          </p:nvPr>
        </p:nvSpPr>
        <p:spPr>
          <a:xfrm>
            <a:off x="8055656" y="4731656"/>
            <a:ext cx="3120344" cy="333830"/>
          </a:xfrm>
          <a:prstGeom prst="rect">
            <a:avLst/>
          </a:prstGeom>
        </p:spPr>
        <p:txBody>
          <a:bodyPr>
            <a:noAutofit/>
          </a:bodyPr>
          <a:lstStyle>
            <a:lvl1pPr marL="0" indent="0">
              <a:buNone/>
              <a:defRPr sz="2400" b="0" baseline="0">
                <a:solidFill>
                  <a:schemeClr val="bg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insert slide</a:t>
            </a:r>
            <a:endParaRPr lang="en-GB" dirty="0"/>
          </a:p>
        </p:txBody>
      </p:sp>
    </p:spTree>
    <p:extLst>
      <p:ext uri="{BB962C8B-B14F-4D97-AF65-F5344CB8AC3E}">
        <p14:creationId xmlns:p14="http://schemas.microsoft.com/office/powerpoint/2010/main" val="1945863612"/>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1_Agenda">
    <p:bg>
      <p:bgPr>
        <a:solidFill>
          <a:srgbClr val="6FCDE4"/>
        </a:solidFill>
        <a:effectLst/>
      </p:bgPr>
    </p:bg>
    <p:spTree>
      <p:nvGrpSpPr>
        <p:cNvPr id="1" name=""/>
        <p:cNvGrpSpPr/>
        <p:nvPr/>
      </p:nvGrpSpPr>
      <p:grpSpPr>
        <a:xfrm>
          <a:off x="0" y="0"/>
          <a:ext cx="0" cy="0"/>
          <a:chOff x="0" y="0"/>
          <a:chExt cx="0" cy="0"/>
        </a:xfrm>
      </p:grpSpPr>
      <p:sp>
        <p:nvSpPr>
          <p:cNvPr id="4" name="Content Placeholder 3"/>
          <p:cNvSpPr>
            <a:spLocks noGrp="1"/>
          </p:cNvSpPr>
          <p:nvPr>
            <p:ph sz="quarter" idx="10" hasCustomPrompt="1"/>
          </p:nvPr>
        </p:nvSpPr>
        <p:spPr>
          <a:xfrm>
            <a:off x="6293985" y="2979056"/>
            <a:ext cx="3488644" cy="3358244"/>
          </a:xfrm>
          <a:prstGeom prst="rect">
            <a:avLst/>
          </a:prstGeom>
        </p:spPr>
        <p:txBody>
          <a:bodyPr/>
          <a:lstStyle>
            <a:lvl1pPr marL="342900" indent="-342900">
              <a:buFont typeface="Arial" panose="020B0604020202020204" pitchFamily="34" charset="0"/>
              <a:buChar char="•"/>
              <a:defRPr sz="1800" b="0" baseline="0">
                <a:solidFill>
                  <a:schemeClr val="bg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insert agenda</a:t>
            </a:r>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l="12916" t="13755" r="12916" b="29511"/>
          <a:stretch/>
        </p:blipFill>
        <p:spPr>
          <a:xfrm>
            <a:off x="129607" y="259074"/>
            <a:ext cx="9872522" cy="4109655"/>
          </a:xfrm>
          <a:prstGeom prst="rect">
            <a:avLst/>
          </a:prstGeom>
        </p:spPr>
      </p:pic>
    </p:spTree>
    <p:extLst>
      <p:ext uri="{BB962C8B-B14F-4D97-AF65-F5344CB8AC3E}">
        <p14:creationId xmlns:p14="http://schemas.microsoft.com/office/powerpoint/2010/main" val="68126277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MY"/>
          </a:p>
        </p:txBody>
      </p:sp>
      <p:sp>
        <p:nvSpPr>
          <p:cNvPr id="3" name="Date Placeholder 2"/>
          <p:cNvSpPr>
            <a:spLocks noGrp="1"/>
          </p:cNvSpPr>
          <p:nvPr>
            <p:ph type="dt" sz="half" idx="10"/>
          </p:nvPr>
        </p:nvSpPr>
        <p:spPr/>
        <p:txBody>
          <a:bodyPr/>
          <a:lstStyle/>
          <a:p>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5C7F91A7-A6E3-4757-B72A-82F0678887B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828267991"/>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1_Slide Seperator">
    <p:bg>
      <p:bgPr>
        <a:solidFill>
          <a:srgbClr val="6FCDE4"/>
        </a:solidFill>
        <a:effectLst/>
      </p:bgPr>
    </p:bg>
    <p:spTree>
      <p:nvGrpSpPr>
        <p:cNvPr id="1" name=""/>
        <p:cNvGrpSpPr/>
        <p:nvPr/>
      </p:nvGrpSpPr>
      <p:grpSpPr>
        <a:xfrm>
          <a:off x="0" y="0"/>
          <a:ext cx="0" cy="0"/>
          <a:chOff x="0" y="0"/>
          <a:chExt cx="0" cy="0"/>
        </a:xfrm>
      </p:grpSpPr>
      <p:sp>
        <p:nvSpPr>
          <p:cNvPr id="4" name="Content Placeholder 3"/>
          <p:cNvSpPr>
            <a:spLocks noGrp="1"/>
          </p:cNvSpPr>
          <p:nvPr>
            <p:ph sz="quarter" idx="10" hasCustomPrompt="1"/>
          </p:nvPr>
        </p:nvSpPr>
        <p:spPr>
          <a:xfrm>
            <a:off x="8055656" y="4731656"/>
            <a:ext cx="3120344" cy="333830"/>
          </a:xfrm>
          <a:prstGeom prst="rect">
            <a:avLst/>
          </a:prstGeom>
        </p:spPr>
        <p:txBody>
          <a:bodyPr>
            <a:noAutofit/>
          </a:bodyPr>
          <a:lstStyle>
            <a:lvl1pPr marL="0" indent="0">
              <a:buNone/>
              <a:defRPr sz="2400" b="0" baseline="0">
                <a:solidFill>
                  <a:schemeClr val="bg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insert slide</a:t>
            </a:r>
            <a:endParaRPr lang="en-GB" dirty="0"/>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l="33038" t="9667" r="33038" b="50881"/>
          <a:stretch/>
        </p:blipFill>
        <p:spPr>
          <a:xfrm>
            <a:off x="5314950" y="699247"/>
            <a:ext cx="3557587" cy="6051177"/>
          </a:xfrm>
          <a:prstGeom prst="rect">
            <a:avLst/>
          </a:prstGeom>
        </p:spPr>
      </p:pic>
    </p:spTree>
    <p:extLst>
      <p:ext uri="{BB962C8B-B14F-4D97-AF65-F5344CB8AC3E}">
        <p14:creationId xmlns:p14="http://schemas.microsoft.com/office/powerpoint/2010/main" val="404899768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2_Slide Seperator">
    <p:bg>
      <p:bgPr>
        <a:solidFill>
          <a:srgbClr val="6FCDE4"/>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l="28901" t="10000" r="30078" b="51458"/>
          <a:stretch/>
        </p:blipFill>
        <p:spPr>
          <a:xfrm>
            <a:off x="4672014" y="388223"/>
            <a:ext cx="5257800" cy="6441675"/>
          </a:xfrm>
          <a:prstGeom prst="rect">
            <a:avLst/>
          </a:prstGeom>
        </p:spPr>
      </p:pic>
      <p:sp>
        <p:nvSpPr>
          <p:cNvPr id="5" name="Content Placeholder 3"/>
          <p:cNvSpPr>
            <a:spLocks noGrp="1"/>
          </p:cNvSpPr>
          <p:nvPr>
            <p:ph sz="quarter" idx="10" hasCustomPrompt="1"/>
          </p:nvPr>
        </p:nvSpPr>
        <p:spPr>
          <a:xfrm>
            <a:off x="8055656" y="4731656"/>
            <a:ext cx="3120344" cy="333830"/>
          </a:xfrm>
          <a:prstGeom prst="rect">
            <a:avLst/>
          </a:prstGeom>
        </p:spPr>
        <p:txBody>
          <a:bodyPr>
            <a:noAutofit/>
          </a:bodyPr>
          <a:lstStyle>
            <a:lvl1pPr marL="0" indent="0">
              <a:buNone/>
              <a:defRPr sz="2400" b="0" baseline="0">
                <a:solidFill>
                  <a:schemeClr val="bg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insert slide</a:t>
            </a:r>
            <a:endParaRPr lang="en-GB" dirty="0"/>
          </a:p>
        </p:txBody>
      </p:sp>
    </p:spTree>
    <p:extLst>
      <p:ext uri="{BB962C8B-B14F-4D97-AF65-F5344CB8AC3E}">
        <p14:creationId xmlns:p14="http://schemas.microsoft.com/office/powerpoint/2010/main" val="150475468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3_Slide Seperator">
    <p:bg>
      <p:bgPr>
        <a:solidFill>
          <a:srgbClr val="6FCDE4"/>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l="31463" t="10625" r="34020" b="51042"/>
          <a:stretch/>
        </p:blipFill>
        <p:spPr>
          <a:xfrm>
            <a:off x="3867150" y="728662"/>
            <a:ext cx="4457700" cy="6509656"/>
          </a:xfrm>
          <a:prstGeom prst="rect">
            <a:avLst/>
          </a:prstGeom>
        </p:spPr>
      </p:pic>
      <p:sp>
        <p:nvSpPr>
          <p:cNvPr id="6" name="Content Placeholder 3"/>
          <p:cNvSpPr>
            <a:spLocks noGrp="1"/>
          </p:cNvSpPr>
          <p:nvPr>
            <p:ph sz="quarter" idx="10" hasCustomPrompt="1"/>
          </p:nvPr>
        </p:nvSpPr>
        <p:spPr>
          <a:xfrm>
            <a:off x="8055656" y="4731656"/>
            <a:ext cx="3120344" cy="333830"/>
          </a:xfrm>
          <a:prstGeom prst="rect">
            <a:avLst/>
          </a:prstGeom>
        </p:spPr>
        <p:txBody>
          <a:bodyPr>
            <a:noAutofit/>
          </a:bodyPr>
          <a:lstStyle>
            <a:lvl1pPr marL="0" indent="0">
              <a:buNone/>
              <a:defRPr sz="2400" b="0" baseline="0">
                <a:solidFill>
                  <a:schemeClr val="bg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insert slide</a:t>
            </a:r>
            <a:endParaRPr lang="en-GB" dirty="0"/>
          </a:p>
        </p:txBody>
      </p:sp>
    </p:spTree>
    <p:extLst>
      <p:ext uri="{BB962C8B-B14F-4D97-AF65-F5344CB8AC3E}">
        <p14:creationId xmlns:p14="http://schemas.microsoft.com/office/powerpoint/2010/main" val="138225081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4_Slide Seperator">
    <p:bg>
      <p:bgPr>
        <a:solidFill>
          <a:srgbClr val="6FCDE4"/>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l="32591" t="10196" r="32591" b="49020"/>
          <a:stretch/>
        </p:blipFill>
        <p:spPr>
          <a:xfrm>
            <a:off x="5002305" y="699247"/>
            <a:ext cx="4155141" cy="6232714"/>
          </a:xfrm>
          <a:prstGeom prst="rect">
            <a:avLst/>
          </a:prstGeom>
        </p:spPr>
      </p:pic>
      <p:sp>
        <p:nvSpPr>
          <p:cNvPr id="5" name="Content Placeholder 3"/>
          <p:cNvSpPr>
            <a:spLocks noGrp="1"/>
          </p:cNvSpPr>
          <p:nvPr>
            <p:ph sz="quarter" idx="10" hasCustomPrompt="1"/>
          </p:nvPr>
        </p:nvSpPr>
        <p:spPr>
          <a:xfrm>
            <a:off x="8055656" y="4731656"/>
            <a:ext cx="3120344" cy="333830"/>
          </a:xfrm>
          <a:prstGeom prst="rect">
            <a:avLst/>
          </a:prstGeom>
        </p:spPr>
        <p:txBody>
          <a:bodyPr>
            <a:noAutofit/>
          </a:bodyPr>
          <a:lstStyle>
            <a:lvl1pPr marL="0" indent="0">
              <a:buNone/>
              <a:defRPr sz="2400" b="0" baseline="0">
                <a:solidFill>
                  <a:schemeClr val="bg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insert slide</a:t>
            </a:r>
            <a:endParaRPr lang="en-GB" dirty="0"/>
          </a:p>
        </p:txBody>
      </p:sp>
    </p:spTree>
    <p:extLst>
      <p:ext uri="{BB962C8B-B14F-4D97-AF65-F5344CB8AC3E}">
        <p14:creationId xmlns:p14="http://schemas.microsoft.com/office/powerpoint/2010/main" val="404125378"/>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5_Slide Seperator">
    <p:bg>
      <p:bgPr>
        <a:solidFill>
          <a:srgbClr val="6FCDE4"/>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l="28047" t="11961" r="28047" b="50392"/>
          <a:stretch/>
        </p:blipFill>
        <p:spPr>
          <a:xfrm>
            <a:off x="3558987" y="820271"/>
            <a:ext cx="5815252" cy="6225988"/>
          </a:xfrm>
          <a:prstGeom prst="rect">
            <a:avLst/>
          </a:prstGeom>
        </p:spPr>
      </p:pic>
      <p:sp>
        <p:nvSpPr>
          <p:cNvPr id="6" name="Content Placeholder 3"/>
          <p:cNvSpPr>
            <a:spLocks noGrp="1"/>
          </p:cNvSpPr>
          <p:nvPr>
            <p:ph sz="quarter" idx="10" hasCustomPrompt="1"/>
          </p:nvPr>
        </p:nvSpPr>
        <p:spPr>
          <a:xfrm>
            <a:off x="8055656" y="4731656"/>
            <a:ext cx="3120344" cy="333830"/>
          </a:xfrm>
          <a:prstGeom prst="rect">
            <a:avLst/>
          </a:prstGeom>
        </p:spPr>
        <p:txBody>
          <a:bodyPr>
            <a:noAutofit/>
          </a:bodyPr>
          <a:lstStyle>
            <a:lvl1pPr marL="0" indent="0">
              <a:buNone/>
              <a:defRPr sz="2400" b="0" baseline="0">
                <a:solidFill>
                  <a:schemeClr val="bg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insert slide</a:t>
            </a:r>
            <a:endParaRPr lang="en-GB" dirty="0"/>
          </a:p>
        </p:txBody>
      </p:sp>
    </p:spTree>
    <p:extLst>
      <p:ext uri="{BB962C8B-B14F-4D97-AF65-F5344CB8AC3E}">
        <p14:creationId xmlns:p14="http://schemas.microsoft.com/office/powerpoint/2010/main" val="3808508337"/>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7_Slide Seperator">
    <p:bg>
      <p:bgPr>
        <a:solidFill>
          <a:srgbClr val="6FCDE4"/>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l="35582" t="10392" r="35582" b="51176"/>
          <a:stretch/>
        </p:blipFill>
        <p:spPr>
          <a:xfrm>
            <a:off x="4773704" y="416857"/>
            <a:ext cx="3590365" cy="6245959"/>
          </a:xfrm>
          <a:prstGeom prst="rect">
            <a:avLst/>
          </a:prstGeom>
        </p:spPr>
      </p:pic>
      <p:sp>
        <p:nvSpPr>
          <p:cNvPr id="5" name="Content Placeholder 3"/>
          <p:cNvSpPr>
            <a:spLocks noGrp="1"/>
          </p:cNvSpPr>
          <p:nvPr>
            <p:ph sz="quarter" idx="10" hasCustomPrompt="1"/>
          </p:nvPr>
        </p:nvSpPr>
        <p:spPr>
          <a:xfrm>
            <a:off x="8055656" y="4731656"/>
            <a:ext cx="3120344" cy="333830"/>
          </a:xfrm>
          <a:prstGeom prst="rect">
            <a:avLst/>
          </a:prstGeom>
        </p:spPr>
        <p:txBody>
          <a:bodyPr>
            <a:noAutofit/>
          </a:bodyPr>
          <a:lstStyle>
            <a:lvl1pPr marL="0" indent="0">
              <a:buNone/>
              <a:defRPr sz="2400" b="0" baseline="0">
                <a:solidFill>
                  <a:schemeClr val="bg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insert slide</a:t>
            </a:r>
            <a:endParaRPr lang="en-GB" dirty="0"/>
          </a:p>
        </p:txBody>
      </p:sp>
    </p:spTree>
    <p:extLst>
      <p:ext uri="{BB962C8B-B14F-4D97-AF65-F5344CB8AC3E}">
        <p14:creationId xmlns:p14="http://schemas.microsoft.com/office/powerpoint/2010/main" val="2489413490"/>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8_Slide Seperator">
    <p:bg>
      <p:bgPr>
        <a:solidFill>
          <a:srgbClr val="6FCDE4"/>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l="31028" t="10588" r="31028" b="51372"/>
          <a:stretch/>
        </p:blipFill>
        <p:spPr>
          <a:xfrm>
            <a:off x="5091951" y="726140"/>
            <a:ext cx="4720059" cy="6131860"/>
          </a:xfrm>
          <a:prstGeom prst="rect">
            <a:avLst/>
          </a:prstGeom>
        </p:spPr>
      </p:pic>
      <p:sp>
        <p:nvSpPr>
          <p:cNvPr id="6" name="Content Placeholder 3"/>
          <p:cNvSpPr>
            <a:spLocks noGrp="1"/>
          </p:cNvSpPr>
          <p:nvPr>
            <p:ph sz="quarter" idx="10" hasCustomPrompt="1"/>
          </p:nvPr>
        </p:nvSpPr>
        <p:spPr>
          <a:xfrm>
            <a:off x="8055656" y="4731656"/>
            <a:ext cx="3120344" cy="333830"/>
          </a:xfrm>
          <a:prstGeom prst="rect">
            <a:avLst/>
          </a:prstGeom>
        </p:spPr>
        <p:txBody>
          <a:bodyPr>
            <a:noAutofit/>
          </a:bodyPr>
          <a:lstStyle>
            <a:lvl1pPr marL="0" indent="0">
              <a:buNone/>
              <a:defRPr sz="2400" b="0" baseline="0">
                <a:solidFill>
                  <a:schemeClr val="bg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insert slide</a:t>
            </a:r>
            <a:endParaRPr lang="en-GB" dirty="0"/>
          </a:p>
        </p:txBody>
      </p:sp>
    </p:spTree>
    <p:extLst>
      <p:ext uri="{BB962C8B-B14F-4D97-AF65-F5344CB8AC3E}">
        <p14:creationId xmlns:p14="http://schemas.microsoft.com/office/powerpoint/2010/main" val="557458089"/>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9_Slide Seperator">
    <p:bg>
      <p:bgPr>
        <a:solidFill>
          <a:srgbClr val="6FCDE4"/>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l="33094" t="10980" r="33094" b="51961"/>
          <a:stretch/>
        </p:blipFill>
        <p:spPr>
          <a:xfrm>
            <a:off x="4258233" y="551328"/>
            <a:ext cx="4582631" cy="6306672"/>
          </a:xfrm>
          <a:prstGeom prst="rect">
            <a:avLst/>
          </a:prstGeom>
        </p:spPr>
      </p:pic>
      <p:sp>
        <p:nvSpPr>
          <p:cNvPr id="5" name="Content Placeholder 3"/>
          <p:cNvSpPr>
            <a:spLocks noGrp="1"/>
          </p:cNvSpPr>
          <p:nvPr>
            <p:ph sz="quarter" idx="10" hasCustomPrompt="1"/>
          </p:nvPr>
        </p:nvSpPr>
        <p:spPr>
          <a:xfrm>
            <a:off x="8055656" y="4731656"/>
            <a:ext cx="3120344" cy="333830"/>
          </a:xfrm>
          <a:prstGeom prst="rect">
            <a:avLst/>
          </a:prstGeom>
        </p:spPr>
        <p:txBody>
          <a:bodyPr>
            <a:noAutofit/>
          </a:bodyPr>
          <a:lstStyle>
            <a:lvl1pPr marL="0" indent="0">
              <a:buNone/>
              <a:defRPr sz="2400" b="0" baseline="0">
                <a:solidFill>
                  <a:schemeClr val="bg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insert slide</a:t>
            </a:r>
            <a:endParaRPr lang="en-GB" dirty="0"/>
          </a:p>
        </p:txBody>
      </p:sp>
    </p:spTree>
    <p:extLst>
      <p:ext uri="{BB962C8B-B14F-4D97-AF65-F5344CB8AC3E}">
        <p14:creationId xmlns:p14="http://schemas.microsoft.com/office/powerpoint/2010/main" val="34675702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1_Slide Seperator">
    <p:bg>
      <p:bgPr>
        <a:solidFill>
          <a:srgbClr val="6FCDE4"/>
        </a:solidFill>
        <a:effectLst/>
      </p:bgPr>
    </p:bg>
    <p:spTree>
      <p:nvGrpSpPr>
        <p:cNvPr id="1" name=""/>
        <p:cNvGrpSpPr/>
        <p:nvPr/>
      </p:nvGrpSpPr>
      <p:grpSpPr>
        <a:xfrm>
          <a:off x="0" y="0"/>
          <a:ext cx="0" cy="0"/>
          <a:chOff x="0" y="0"/>
          <a:chExt cx="0" cy="0"/>
        </a:xfrm>
      </p:grpSpPr>
      <p:sp>
        <p:nvSpPr>
          <p:cNvPr id="5" name="Content Placeholder 3"/>
          <p:cNvSpPr>
            <a:spLocks noGrp="1"/>
          </p:cNvSpPr>
          <p:nvPr>
            <p:ph sz="quarter" idx="10" hasCustomPrompt="1"/>
          </p:nvPr>
        </p:nvSpPr>
        <p:spPr>
          <a:xfrm>
            <a:off x="8055656" y="4731656"/>
            <a:ext cx="3120344" cy="333830"/>
          </a:xfrm>
          <a:prstGeom prst="rect">
            <a:avLst/>
          </a:prstGeom>
        </p:spPr>
        <p:txBody>
          <a:bodyPr>
            <a:noAutofit/>
          </a:bodyPr>
          <a:lstStyle>
            <a:lvl1pPr marL="0" indent="0">
              <a:buNone/>
              <a:defRPr sz="2400" b="0" baseline="0">
                <a:solidFill>
                  <a:schemeClr val="bg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insert slide</a:t>
            </a:r>
            <a:endParaRPr lang="en-GB" dirty="0"/>
          </a:p>
        </p:txBody>
      </p:sp>
      <p:pic>
        <p:nvPicPr>
          <p:cNvPr id="4" name="Picture 3"/>
          <p:cNvPicPr>
            <a:picLocks noChangeAspect="1"/>
          </p:cNvPicPr>
          <p:nvPr userDrawn="1"/>
        </p:nvPicPr>
        <p:blipFill rotWithShape="1">
          <a:blip r:embed="rId2" cstate="print">
            <a:lum bright="70000" contrast="-70000"/>
            <a:extLst>
              <a:ext uri="{28A0092B-C50C-407E-A947-70E740481C1C}">
                <a14:useLocalDpi xmlns:a14="http://schemas.microsoft.com/office/drawing/2010/main" val="0"/>
              </a:ext>
            </a:extLst>
          </a:blip>
          <a:srcRect l="41267" t="11250" r="35478" b="51250"/>
          <a:stretch/>
        </p:blipFill>
        <p:spPr>
          <a:xfrm>
            <a:off x="3075563" y="901337"/>
            <a:ext cx="2528889" cy="5721532"/>
          </a:xfrm>
          <a:prstGeom prst="rect">
            <a:avLst/>
          </a:prstGeom>
        </p:spPr>
      </p:pic>
      <p:pic>
        <p:nvPicPr>
          <p:cNvPr id="7" name="Picture 6"/>
          <p:cNvPicPr>
            <a:picLocks noChangeAspect="1"/>
          </p:cNvPicPr>
          <p:nvPr userDrawn="1"/>
        </p:nvPicPr>
        <p:blipFill rotWithShape="1">
          <a:blip r:embed="rId3" cstate="print">
            <a:lum bright="70000" contrast="-70000"/>
            <a:extLst>
              <a:ext uri="{28A0092B-C50C-407E-A947-70E740481C1C}">
                <a14:useLocalDpi xmlns:a14="http://schemas.microsoft.com/office/drawing/2010/main" val="0"/>
              </a:ext>
            </a:extLst>
          </a:blip>
          <a:srcRect l="34886" t="12353" r="33107" b="51764"/>
          <a:stretch/>
        </p:blipFill>
        <p:spPr>
          <a:xfrm>
            <a:off x="4370294" y="847165"/>
            <a:ext cx="4166082" cy="5775704"/>
          </a:xfrm>
          <a:prstGeom prst="rect">
            <a:avLst/>
          </a:prstGeom>
        </p:spPr>
      </p:pic>
    </p:spTree>
    <p:extLst>
      <p:ext uri="{BB962C8B-B14F-4D97-AF65-F5344CB8AC3E}">
        <p14:creationId xmlns:p14="http://schemas.microsoft.com/office/powerpoint/2010/main" val="2788130054"/>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10_Slide Seperator">
    <p:bg>
      <p:bgPr>
        <a:solidFill>
          <a:srgbClr val="6FCDE4"/>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l="33033" t="11373" r="33033" b="51176"/>
          <a:stretch/>
        </p:blipFill>
        <p:spPr>
          <a:xfrm>
            <a:off x="4921623" y="726141"/>
            <a:ext cx="4087906" cy="6131859"/>
          </a:xfrm>
          <a:prstGeom prst="rect">
            <a:avLst/>
          </a:prstGeom>
        </p:spPr>
      </p:pic>
      <p:sp>
        <p:nvSpPr>
          <p:cNvPr id="6" name="Content Placeholder 3"/>
          <p:cNvSpPr>
            <a:spLocks noGrp="1"/>
          </p:cNvSpPr>
          <p:nvPr>
            <p:ph sz="quarter" idx="10" hasCustomPrompt="1"/>
          </p:nvPr>
        </p:nvSpPr>
        <p:spPr>
          <a:xfrm>
            <a:off x="8055656" y="4731656"/>
            <a:ext cx="3120344" cy="333830"/>
          </a:xfrm>
          <a:prstGeom prst="rect">
            <a:avLst/>
          </a:prstGeom>
        </p:spPr>
        <p:txBody>
          <a:bodyPr>
            <a:noAutofit/>
          </a:bodyPr>
          <a:lstStyle>
            <a:lvl1pPr marL="0" indent="0">
              <a:buNone/>
              <a:defRPr sz="2400" b="0" baseline="0">
                <a:solidFill>
                  <a:schemeClr val="bg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insert slide</a:t>
            </a:r>
            <a:endParaRPr lang="en-GB" dirty="0"/>
          </a:p>
        </p:txBody>
      </p:sp>
    </p:spTree>
    <p:extLst>
      <p:ext uri="{BB962C8B-B14F-4D97-AF65-F5344CB8AC3E}">
        <p14:creationId xmlns:p14="http://schemas.microsoft.com/office/powerpoint/2010/main" val="1294874094"/>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21_Slide Seperator">
    <p:bg>
      <p:bgPr>
        <a:solidFill>
          <a:srgbClr val="6FCDE4"/>
        </a:solidFill>
        <a:effectLst/>
      </p:bgPr>
    </p:bg>
    <p:spTree>
      <p:nvGrpSpPr>
        <p:cNvPr id="1" name=""/>
        <p:cNvGrpSpPr/>
        <p:nvPr/>
      </p:nvGrpSpPr>
      <p:grpSpPr>
        <a:xfrm>
          <a:off x="0" y="0"/>
          <a:ext cx="0" cy="0"/>
          <a:chOff x="0" y="0"/>
          <a:chExt cx="0" cy="0"/>
        </a:xfrm>
      </p:grpSpPr>
      <p:sp>
        <p:nvSpPr>
          <p:cNvPr id="5" name="Content Placeholder 3"/>
          <p:cNvSpPr>
            <a:spLocks noGrp="1"/>
          </p:cNvSpPr>
          <p:nvPr>
            <p:ph sz="quarter" idx="10" hasCustomPrompt="1"/>
          </p:nvPr>
        </p:nvSpPr>
        <p:spPr>
          <a:xfrm>
            <a:off x="8055656" y="4731656"/>
            <a:ext cx="3120344" cy="333830"/>
          </a:xfrm>
          <a:prstGeom prst="rect">
            <a:avLst/>
          </a:prstGeom>
        </p:spPr>
        <p:txBody>
          <a:bodyPr>
            <a:noAutofit/>
          </a:bodyPr>
          <a:lstStyle>
            <a:lvl1pPr marL="0" indent="0">
              <a:buNone/>
              <a:defRPr sz="2400" b="0" baseline="0">
                <a:solidFill>
                  <a:schemeClr val="bg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insert slide</a:t>
            </a:r>
            <a:endParaRPr lang="en-GB" dirty="0"/>
          </a:p>
        </p:txBody>
      </p:sp>
      <p:pic>
        <p:nvPicPr>
          <p:cNvPr id="4" name="Picture 3"/>
          <p:cNvPicPr>
            <a:picLocks noChangeAspect="1"/>
          </p:cNvPicPr>
          <p:nvPr userDrawn="1"/>
        </p:nvPicPr>
        <p:blipFill rotWithShape="1">
          <a:blip r:embed="rId2" cstate="print">
            <a:lum bright="70000" contrast="-70000"/>
            <a:extLst>
              <a:ext uri="{28A0092B-C50C-407E-A947-70E740481C1C}">
                <a14:useLocalDpi xmlns:a14="http://schemas.microsoft.com/office/drawing/2010/main" val="0"/>
              </a:ext>
            </a:extLst>
          </a:blip>
          <a:srcRect l="41267" t="11250" r="35478" b="51250"/>
          <a:stretch/>
        </p:blipFill>
        <p:spPr>
          <a:xfrm>
            <a:off x="3075563" y="901337"/>
            <a:ext cx="2528889" cy="5721532"/>
          </a:xfrm>
          <a:prstGeom prst="rect">
            <a:avLst/>
          </a:prstGeom>
        </p:spPr>
      </p:pic>
      <p:pic>
        <p:nvPicPr>
          <p:cNvPr id="7" name="Picture 6"/>
          <p:cNvPicPr>
            <a:picLocks noChangeAspect="1"/>
          </p:cNvPicPr>
          <p:nvPr userDrawn="1"/>
        </p:nvPicPr>
        <p:blipFill rotWithShape="1">
          <a:blip r:embed="rId3" cstate="print">
            <a:lum bright="70000" contrast="-70000"/>
            <a:extLst>
              <a:ext uri="{28A0092B-C50C-407E-A947-70E740481C1C}">
                <a14:useLocalDpi xmlns:a14="http://schemas.microsoft.com/office/drawing/2010/main" val="0"/>
              </a:ext>
            </a:extLst>
          </a:blip>
          <a:srcRect l="34886" t="12353" r="33107" b="51764"/>
          <a:stretch/>
        </p:blipFill>
        <p:spPr>
          <a:xfrm>
            <a:off x="4370294" y="847165"/>
            <a:ext cx="4166082" cy="5775704"/>
          </a:xfrm>
          <a:prstGeom prst="rect">
            <a:avLst/>
          </a:prstGeom>
        </p:spPr>
      </p:pic>
    </p:spTree>
    <p:extLst>
      <p:ext uri="{BB962C8B-B14F-4D97-AF65-F5344CB8AC3E}">
        <p14:creationId xmlns:p14="http://schemas.microsoft.com/office/powerpoint/2010/main" val="1324831387"/>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22_Slide Seperator">
    <p:bg>
      <p:bgPr>
        <a:solidFill>
          <a:srgbClr val="6FCDE4"/>
        </a:solidFill>
        <a:effectLst/>
      </p:bgPr>
    </p:bg>
    <p:spTree>
      <p:nvGrpSpPr>
        <p:cNvPr id="1" name=""/>
        <p:cNvGrpSpPr/>
        <p:nvPr/>
      </p:nvGrpSpPr>
      <p:grpSpPr>
        <a:xfrm>
          <a:off x="0" y="0"/>
          <a:ext cx="0" cy="0"/>
          <a:chOff x="0" y="0"/>
          <a:chExt cx="0" cy="0"/>
        </a:xfrm>
      </p:grpSpPr>
      <p:sp>
        <p:nvSpPr>
          <p:cNvPr id="5" name="Content Placeholder 3"/>
          <p:cNvSpPr>
            <a:spLocks noGrp="1"/>
          </p:cNvSpPr>
          <p:nvPr>
            <p:ph sz="quarter" idx="10" hasCustomPrompt="1"/>
          </p:nvPr>
        </p:nvSpPr>
        <p:spPr>
          <a:xfrm>
            <a:off x="8055656" y="4731656"/>
            <a:ext cx="3120344" cy="333830"/>
          </a:xfrm>
          <a:prstGeom prst="rect">
            <a:avLst/>
          </a:prstGeom>
        </p:spPr>
        <p:txBody>
          <a:bodyPr>
            <a:noAutofit/>
          </a:bodyPr>
          <a:lstStyle>
            <a:lvl1pPr marL="0" indent="0">
              <a:buNone/>
              <a:defRPr sz="2400" b="0" baseline="0">
                <a:solidFill>
                  <a:schemeClr val="bg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insert slide</a:t>
            </a:r>
            <a:endParaRPr lang="en-GB" dirty="0"/>
          </a:p>
        </p:txBody>
      </p:sp>
      <p:pic>
        <p:nvPicPr>
          <p:cNvPr id="6" name="Picture 5"/>
          <p:cNvPicPr>
            <a:picLocks noChangeAspect="1"/>
          </p:cNvPicPr>
          <p:nvPr userDrawn="1"/>
        </p:nvPicPr>
        <p:blipFill rotWithShape="1">
          <a:blip r:embed="rId2" cstate="print">
            <a:lum bright="70000" contrast="-70000"/>
            <a:extLst>
              <a:ext uri="{28A0092B-C50C-407E-A947-70E740481C1C}">
                <a14:useLocalDpi xmlns:a14="http://schemas.microsoft.com/office/drawing/2010/main" val="0"/>
              </a:ext>
            </a:extLst>
          </a:blip>
          <a:srcRect l="41267" t="11250" r="35478" b="51250"/>
          <a:stretch/>
        </p:blipFill>
        <p:spPr>
          <a:xfrm>
            <a:off x="5295376" y="901337"/>
            <a:ext cx="2528889" cy="5721532"/>
          </a:xfrm>
          <a:prstGeom prst="rect">
            <a:avLst/>
          </a:prstGeom>
        </p:spPr>
      </p:pic>
      <p:pic>
        <p:nvPicPr>
          <p:cNvPr id="9" name="Picture 8"/>
          <p:cNvPicPr>
            <a:picLocks noChangeAspect="1"/>
          </p:cNvPicPr>
          <p:nvPr userDrawn="1"/>
        </p:nvPicPr>
        <p:blipFill rotWithShape="1">
          <a:blip r:embed="rId2" cstate="print">
            <a:lum bright="70000" contrast="-70000"/>
            <a:extLst>
              <a:ext uri="{28A0092B-C50C-407E-A947-70E740481C1C}">
                <a14:useLocalDpi xmlns:a14="http://schemas.microsoft.com/office/drawing/2010/main" val="0"/>
              </a:ext>
            </a:extLst>
          </a:blip>
          <a:srcRect l="41267" t="11250" r="35478" b="51250"/>
          <a:stretch/>
        </p:blipFill>
        <p:spPr>
          <a:xfrm>
            <a:off x="2642674" y="820271"/>
            <a:ext cx="2528889" cy="5721532"/>
          </a:xfrm>
          <a:prstGeom prst="rect">
            <a:avLst/>
          </a:prstGeom>
        </p:spPr>
      </p:pic>
    </p:spTree>
    <p:extLst>
      <p:ext uri="{BB962C8B-B14F-4D97-AF65-F5344CB8AC3E}">
        <p14:creationId xmlns:p14="http://schemas.microsoft.com/office/powerpoint/2010/main" val="141659009"/>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23_Slide Seperator">
    <p:bg>
      <p:bgPr>
        <a:solidFill>
          <a:srgbClr val="6FCDE4"/>
        </a:solidFill>
        <a:effectLst/>
      </p:bgPr>
    </p:bg>
    <p:spTree>
      <p:nvGrpSpPr>
        <p:cNvPr id="1" name=""/>
        <p:cNvGrpSpPr/>
        <p:nvPr/>
      </p:nvGrpSpPr>
      <p:grpSpPr>
        <a:xfrm>
          <a:off x="0" y="0"/>
          <a:ext cx="0" cy="0"/>
          <a:chOff x="0" y="0"/>
          <a:chExt cx="0" cy="0"/>
        </a:xfrm>
      </p:grpSpPr>
      <p:sp>
        <p:nvSpPr>
          <p:cNvPr id="5" name="Content Placeholder 3"/>
          <p:cNvSpPr>
            <a:spLocks noGrp="1"/>
          </p:cNvSpPr>
          <p:nvPr>
            <p:ph sz="quarter" idx="10" hasCustomPrompt="1"/>
          </p:nvPr>
        </p:nvSpPr>
        <p:spPr>
          <a:xfrm>
            <a:off x="8055656" y="4731656"/>
            <a:ext cx="3120344" cy="333830"/>
          </a:xfrm>
          <a:prstGeom prst="rect">
            <a:avLst/>
          </a:prstGeom>
        </p:spPr>
        <p:txBody>
          <a:bodyPr>
            <a:noAutofit/>
          </a:bodyPr>
          <a:lstStyle>
            <a:lvl1pPr marL="0" indent="0">
              <a:buNone/>
              <a:defRPr sz="2400" b="0" baseline="0">
                <a:solidFill>
                  <a:schemeClr val="bg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insert slide</a:t>
            </a:r>
            <a:endParaRPr lang="en-GB"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28901" t="10000" r="30078" b="51458"/>
          <a:stretch/>
        </p:blipFill>
        <p:spPr>
          <a:xfrm>
            <a:off x="3907118" y="416325"/>
            <a:ext cx="5257800" cy="6441675"/>
          </a:xfrm>
          <a:prstGeom prst="rect">
            <a:avLst/>
          </a:prstGeom>
        </p:spPr>
      </p:pic>
      <p:pic>
        <p:nvPicPr>
          <p:cNvPr id="9" name="Picture 8"/>
          <p:cNvPicPr>
            <a:picLocks noChangeAspect="1"/>
          </p:cNvPicPr>
          <p:nvPr userDrawn="1"/>
        </p:nvPicPr>
        <p:blipFill rotWithShape="1">
          <a:blip r:embed="rId3" cstate="print">
            <a:lum bright="70000" contrast="-70000"/>
            <a:extLst>
              <a:ext uri="{28A0092B-C50C-407E-A947-70E740481C1C}">
                <a14:useLocalDpi xmlns:a14="http://schemas.microsoft.com/office/drawing/2010/main" val="0"/>
              </a:ext>
            </a:extLst>
          </a:blip>
          <a:srcRect l="41267" t="11250" r="35478" b="51250"/>
          <a:stretch/>
        </p:blipFill>
        <p:spPr>
          <a:xfrm>
            <a:off x="2642674" y="820271"/>
            <a:ext cx="2528889" cy="5721532"/>
          </a:xfrm>
          <a:prstGeom prst="rect">
            <a:avLst/>
          </a:prstGeom>
        </p:spPr>
      </p:pic>
    </p:spTree>
    <p:extLst>
      <p:ext uri="{BB962C8B-B14F-4D97-AF65-F5344CB8AC3E}">
        <p14:creationId xmlns:p14="http://schemas.microsoft.com/office/powerpoint/2010/main" val="3163324426"/>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24_Slide Seperator">
    <p:bg>
      <p:bgPr>
        <a:solidFill>
          <a:srgbClr val="6FCDE4"/>
        </a:solidFill>
        <a:effectLst/>
      </p:bgPr>
    </p:bg>
    <p:spTree>
      <p:nvGrpSpPr>
        <p:cNvPr id="1" name=""/>
        <p:cNvGrpSpPr/>
        <p:nvPr/>
      </p:nvGrpSpPr>
      <p:grpSpPr>
        <a:xfrm>
          <a:off x="0" y="0"/>
          <a:ext cx="0" cy="0"/>
          <a:chOff x="0" y="0"/>
          <a:chExt cx="0" cy="0"/>
        </a:xfrm>
      </p:grpSpPr>
      <p:sp>
        <p:nvSpPr>
          <p:cNvPr id="5" name="Content Placeholder 3"/>
          <p:cNvSpPr>
            <a:spLocks noGrp="1"/>
          </p:cNvSpPr>
          <p:nvPr>
            <p:ph sz="quarter" idx="10" hasCustomPrompt="1"/>
          </p:nvPr>
        </p:nvSpPr>
        <p:spPr>
          <a:xfrm>
            <a:off x="8055656" y="4731656"/>
            <a:ext cx="3120344" cy="333830"/>
          </a:xfrm>
          <a:prstGeom prst="rect">
            <a:avLst/>
          </a:prstGeom>
        </p:spPr>
        <p:txBody>
          <a:bodyPr>
            <a:noAutofit/>
          </a:bodyPr>
          <a:lstStyle>
            <a:lvl1pPr marL="0" indent="0">
              <a:buNone/>
              <a:defRPr sz="2400" b="0" baseline="0">
                <a:solidFill>
                  <a:schemeClr val="bg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insert slide</a:t>
            </a:r>
            <a:endParaRPr lang="en-GB" dirty="0"/>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l="31463" t="10625" r="34020" b="51042"/>
          <a:stretch/>
        </p:blipFill>
        <p:spPr>
          <a:xfrm>
            <a:off x="4130557" y="507275"/>
            <a:ext cx="4457700" cy="6509656"/>
          </a:xfrm>
          <a:prstGeom prst="rect">
            <a:avLst/>
          </a:prstGeom>
        </p:spPr>
      </p:pic>
      <p:pic>
        <p:nvPicPr>
          <p:cNvPr id="8" name="Picture 7"/>
          <p:cNvPicPr>
            <a:picLocks noChangeAspect="1"/>
          </p:cNvPicPr>
          <p:nvPr userDrawn="1"/>
        </p:nvPicPr>
        <p:blipFill rotWithShape="1">
          <a:blip r:embed="rId3" cstate="print">
            <a:lum bright="70000" contrast="-70000"/>
            <a:extLst>
              <a:ext uri="{28A0092B-C50C-407E-A947-70E740481C1C}">
                <a14:useLocalDpi xmlns:a14="http://schemas.microsoft.com/office/drawing/2010/main" val="0"/>
              </a:ext>
            </a:extLst>
          </a:blip>
          <a:srcRect l="41267" t="11250" r="35478" b="51250"/>
          <a:stretch/>
        </p:blipFill>
        <p:spPr>
          <a:xfrm>
            <a:off x="2642674" y="820271"/>
            <a:ext cx="2528889" cy="5721532"/>
          </a:xfrm>
          <a:prstGeom prst="rect">
            <a:avLst/>
          </a:prstGeom>
        </p:spPr>
      </p:pic>
    </p:spTree>
    <p:extLst>
      <p:ext uri="{BB962C8B-B14F-4D97-AF65-F5344CB8AC3E}">
        <p14:creationId xmlns:p14="http://schemas.microsoft.com/office/powerpoint/2010/main" val="2628627851"/>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25_Slide Seperator">
    <p:bg>
      <p:bgPr>
        <a:solidFill>
          <a:srgbClr val="6FCDE4"/>
        </a:solidFill>
        <a:effectLst/>
      </p:bgPr>
    </p:bg>
    <p:spTree>
      <p:nvGrpSpPr>
        <p:cNvPr id="1" name=""/>
        <p:cNvGrpSpPr/>
        <p:nvPr/>
      </p:nvGrpSpPr>
      <p:grpSpPr>
        <a:xfrm>
          <a:off x="0" y="0"/>
          <a:ext cx="0" cy="0"/>
          <a:chOff x="0" y="0"/>
          <a:chExt cx="0" cy="0"/>
        </a:xfrm>
      </p:grpSpPr>
      <p:sp>
        <p:nvSpPr>
          <p:cNvPr id="5" name="Content Placeholder 3"/>
          <p:cNvSpPr>
            <a:spLocks noGrp="1"/>
          </p:cNvSpPr>
          <p:nvPr>
            <p:ph sz="quarter" idx="10" hasCustomPrompt="1"/>
          </p:nvPr>
        </p:nvSpPr>
        <p:spPr>
          <a:xfrm>
            <a:off x="8055656" y="4731656"/>
            <a:ext cx="3120344" cy="333830"/>
          </a:xfrm>
          <a:prstGeom prst="rect">
            <a:avLst/>
          </a:prstGeom>
        </p:spPr>
        <p:txBody>
          <a:bodyPr>
            <a:noAutofit/>
          </a:bodyPr>
          <a:lstStyle>
            <a:lvl1pPr marL="0" indent="0">
              <a:buNone/>
              <a:defRPr sz="2400" b="0" baseline="0">
                <a:solidFill>
                  <a:schemeClr val="bg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insert slide</a:t>
            </a:r>
            <a:endParaRPr lang="en-GB"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32591" t="10196" r="32591" b="49020"/>
          <a:stretch/>
        </p:blipFill>
        <p:spPr>
          <a:xfrm>
            <a:off x="5002305" y="699247"/>
            <a:ext cx="4155141" cy="6232714"/>
          </a:xfrm>
          <a:prstGeom prst="rect">
            <a:avLst/>
          </a:prstGeom>
        </p:spPr>
      </p:pic>
      <p:pic>
        <p:nvPicPr>
          <p:cNvPr id="9" name="Picture 8"/>
          <p:cNvPicPr>
            <a:picLocks noChangeAspect="1"/>
          </p:cNvPicPr>
          <p:nvPr userDrawn="1"/>
        </p:nvPicPr>
        <p:blipFill rotWithShape="1">
          <a:blip r:embed="rId3" cstate="print">
            <a:lum bright="70000" contrast="-70000"/>
            <a:extLst>
              <a:ext uri="{28A0092B-C50C-407E-A947-70E740481C1C}">
                <a14:useLocalDpi xmlns:a14="http://schemas.microsoft.com/office/drawing/2010/main" val="0"/>
              </a:ext>
            </a:extLst>
          </a:blip>
          <a:srcRect l="41267" t="11250" r="35478" b="51250"/>
          <a:stretch/>
        </p:blipFill>
        <p:spPr>
          <a:xfrm>
            <a:off x="2642674" y="820271"/>
            <a:ext cx="2528889" cy="5721532"/>
          </a:xfrm>
          <a:prstGeom prst="rect">
            <a:avLst/>
          </a:prstGeom>
        </p:spPr>
      </p:pic>
    </p:spTree>
    <p:extLst>
      <p:ext uri="{BB962C8B-B14F-4D97-AF65-F5344CB8AC3E}">
        <p14:creationId xmlns:p14="http://schemas.microsoft.com/office/powerpoint/2010/main" val="4043224740"/>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26_Slide Seperator">
    <p:bg>
      <p:bgPr>
        <a:solidFill>
          <a:srgbClr val="6FCDE4"/>
        </a:solidFill>
        <a:effectLst/>
      </p:bgPr>
    </p:bg>
    <p:spTree>
      <p:nvGrpSpPr>
        <p:cNvPr id="1" name=""/>
        <p:cNvGrpSpPr/>
        <p:nvPr/>
      </p:nvGrpSpPr>
      <p:grpSpPr>
        <a:xfrm>
          <a:off x="0" y="0"/>
          <a:ext cx="0" cy="0"/>
          <a:chOff x="0" y="0"/>
          <a:chExt cx="0" cy="0"/>
        </a:xfrm>
      </p:grpSpPr>
      <p:sp>
        <p:nvSpPr>
          <p:cNvPr id="5" name="Content Placeholder 3"/>
          <p:cNvSpPr>
            <a:spLocks noGrp="1"/>
          </p:cNvSpPr>
          <p:nvPr>
            <p:ph sz="quarter" idx="10" hasCustomPrompt="1"/>
          </p:nvPr>
        </p:nvSpPr>
        <p:spPr>
          <a:xfrm>
            <a:off x="8055656" y="4731656"/>
            <a:ext cx="3120344" cy="333830"/>
          </a:xfrm>
          <a:prstGeom prst="rect">
            <a:avLst/>
          </a:prstGeom>
        </p:spPr>
        <p:txBody>
          <a:bodyPr>
            <a:noAutofit/>
          </a:bodyPr>
          <a:lstStyle>
            <a:lvl1pPr marL="0" indent="0">
              <a:buNone/>
              <a:defRPr sz="2400" b="0" baseline="0">
                <a:solidFill>
                  <a:schemeClr val="bg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insert slide</a:t>
            </a:r>
            <a:endParaRPr lang="en-GB" dirty="0"/>
          </a:p>
        </p:txBody>
      </p:sp>
      <p:pic>
        <p:nvPicPr>
          <p:cNvPr id="4" name="Picture 3"/>
          <p:cNvPicPr>
            <a:picLocks noChangeAspect="1"/>
          </p:cNvPicPr>
          <p:nvPr userDrawn="1"/>
        </p:nvPicPr>
        <p:blipFill rotWithShape="1">
          <a:blip r:embed="rId2" cstate="print">
            <a:lum bright="70000" contrast="-70000"/>
            <a:extLst>
              <a:ext uri="{28A0092B-C50C-407E-A947-70E740481C1C}">
                <a14:useLocalDpi xmlns:a14="http://schemas.microsoft.com/office/drawing/2010/main" val="0"/>
              </a:ext>
            </a:extLst>
          </a:blip>
          <a:srcRect l="41267" t="11250" r="35478" b="51250"/>
          <a:stretch/>
        </p:blipFill>
        <p:spPr>
          <a:xfrm>
            <a:off x="2642674" y="820271"/>
            <a:ext cx="2528889" cy="5721532"/>
          </a:xfrm>
          <a:prstGeom prst="rect">
            <a:avLst/>
          </a:prstGeom>
        </p:spPr>
      </p:pic>
      <p:pic>
        <p:nvPicPr>
          <p:cNvPr id="6" name="Picture 5"/>
          <p:cNvPicPr>
            <a:picLocks noChangeAspect="1"/>
          </p:cNvPicPr>
          <p:nvPr userDrawn="1"/>
        </p:nvPicPr>
        <p:blipFill rotWithShape="1">
          <a:blip r:embed="rId3" cstate="print">
            <a:extLst>
              <a:ext uri="{28A0092B-C50C-407E-A947-70E740481C1C}">
                <a14:useLocalDpi xmlns:a14="http://schemas.microsoft.com/office/drawing/2010/main" val="0"/>
              </a:ext>
            </a:extLst>
          </a:blip>
          <a:srcRect l="28047" t="11961" r="28047" b="50392"/>
          <a:stretch/>
        </p:blipFill>
        <p:spPr>
          <a:xfrm>
            <a:off x="3558987" y="820271"/>
            <a:ext cx="5815252" cy="6225988"/>
          </a:xfrm>
          <a:prstGeom prst="rect">
            <a:avLst/>
          </a:prstGeom>
        </p:spPr>
      </p:pic>
    </p:spTree>
    <p:extLst>
      <p:ext uri="{BB962C8B-B14F-4D97-AF65-F5344CB8AC3E}">
        <p14:creationId xmlns:p14="http://schemas.microsoft.com/office/powerpoint/2010/main" val="2568989683"/>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4" name="Content Placeholder 3"/>
          <p:cNvSpPr>
            <a:spLocks noGrp="1"/>
          </p:cNvSpPr>
          <p:nvPr>
            <p:ph sz="quarter" idx="10" hasCustomPrompt="1"/>
          </p:nvPr>
        </p:nvSpPr>
        <p:spPr>
          <a:xfrm>
            <a:off x="6293985" y="2979056"/>
            <a:ext cx="3488644" cy="3358244"/>
          </a:xfrm>
          <a:prstGeom prst="rect">
            <a:avLst/>
          </a:prstGeom>
        </p:spPr>
        <p:txBody>
          <a:bodyPr/>
          <a:lstStyle>
            <a:lvl1pPr marL="342900" indent="-342900">
              <a:buFont typeface="Arial" panose="020B0604020202020204" pitchFamily="34" charset="0"/>
              <a:buChar char="•"/>
              <a:defRPr sz="1800" b="0" baseline="0">
                <a:solidFill>
                  <a:schemeClr val="bg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insert agenda</a:t>
            </a:r>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l="12916" t="13755" r="12916" b="29511"/>
          <a:stretch/>
        </p:blipFill>
        <p:spPr>
          <a:xfrm>
            <a:off x="129607" y="259074"/>
            <a:ext cx="9872522" cy="4109655"/>
          </a:xfrm>
          <a:prstGeom prst="rect">
            <a:avLst/>
          </a:prstGeom>
          <a:noFill/>
          <a:ln>
            <a:noFill/>
          </a:ln>
        </p:spPr>
      </p:pic>
    </p:spTree>
    <p:extLst>
      <p:ext uri="{BB962C8B-B14F-4D97-AF65-F5344CB8AC3E}">
        <p14:creationId xmlns:p14="http://schemas.microsoft.com/office/powerpoint/2010/main" val="933718031"/>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Slide Seperato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00801" y="2310039"/>
            <a:ext cx="1480458" cy="3321504"/>
          </a:xfrm>
          <a:prstGeom prst="rect">
            <a:avLst/>
          </a:prstGeom>
        </p:spPr>
        <p:txBody>
          <a:bodyPr/>
          <a:lstStyle>
            <a:lvl1pPr>
              <a:defRPr sz="55000" baseline="0">
                <a:solidFill>
                  <a:schemeClr val="bg1"/>
                </a:solidFill>
                <a:latin typeface="High Tide" panose="02000000000000000000" pitchFamily="2" charset="0"/>
              </a:defRPr>
            </a:lvl1pPr>
          </a:lstStyle>
          <a:p>
            <a:r>
              <a:rPr lang="en-US" dirty="0"/>
              <a:t>1</a:t>
            </a:r>
            <a:endParaRPr lang="en-GB" dirty="0"/>
          </a:p>
        </p:txBody>
      </p:sp>
      <p:sp>
        <p:nvSpPr>
          <p:cNvPr id="4" name="Content Placeholder 3"/>
          <p:cNvSpPr>
            <a:spLocks noGrp="1"/>
          </p:cNvSpPr>
          <p:nvPr>
            <p:ph sz="quarter" idx="10" hasCustomPrompt="1"/>
          </p:nvPr>
        </p:nvSpPr>
        <p:spPr>
          <a:xfrm>
            <a:off x="8055656" y="4731656"/>
            <a:ext cx="3120344" cy="333830"/>
          </a:xfrm>
          <a:prstGeom prst="rect">
            <a:avLst/>
          </a:prstGeom>
        </p:spPr>
        <p:txBody>
          <a:bodyPr/>
          <a:lstStyle>
            <a:lvl1pPr marL="0" indent="0">
              <a:buNone/>
              <a:defRPr sz="2400" b="0" baseline="0">
                <a:solidFill>
                  <a:schemeClr val="bg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insert slide separator descriptor</a:t>
            </a:r>
            <a:endParaRPr lang="en-GB" dirty="0"/>
          </a:p>
        </p:txBody>
      </p:sp>
    </p:spTree>
    <p:extLst>
      <p:ext uri="{BB962C8B-B14F-4D97-AF65-F5344CB8AC3E}">
        <p14:creationId xmlns:p14="http://schemas.microsoft.com/office/powerpoint/2010/main" val="738361069"/>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2" y="176306"/>
            <a:ext cx="6584400" cy="507999"/>
          </a:xfrm>
          <a:prstGeom prst="rect">
            <a:avLst/>
          </a:prstGeom>
          <a:solidFill>
            <a:srgbClr val="6FCDE4"/>
          </a:solidFill>
        </p:spPr>
        <p:txBody>
          <a:bodyPr anchor="ctr" anchorCtr="0">
            <a:normAutofit/>
          </a:bodyPr>
          <a:lstStyle>
            <a:lvl1pPr>
              <a:defRPr sz="2200" b="1">
                <a:solidFill>
                  <a:schemeClr val="bg1"/>
                </a:solidFill>
                <a:latin typeface="+mn-lt"/>
              </a:defRPr>
            </a:lvl1pPr>
          </a:lstStyle>
          <a:p>
            <a:r>
              <a:rPr lang="en-US" dirty="0"/>
              <a:t>Click to edit slide title</a:t>
            </a:r>
            <a:endParaRPr lang="en-GB" dirty="0"/>
          </a:p>
        </p:txBody>
      </p:sp>
      <p:sp>
        <p:nvSpPr>
          <p:cNvPr id="13" name="Content Placeholder 12"/>
          <p:cNvSpPr>
            <a:spLocks noGrp="1"/>
          </p:cNvSpPr>
          <p:nvPr>
            <p:ph sz="quarter" idx="10" hasCustomPrompt="1"/>
          </p:nvPr>
        </p:nvSpPr>
        <p:spPr>
          <a:xfrm>
            <a:off x="874851" y="993775"/>
            <a:ext cx="10747375" cy="450712"/>
          </a:xfrm>
          <a:prstGeom prst="rect">
            <a:avLst/>
          </a:prstGeom>
        </p:spPr>
        <p:txBody>
          <a:bodyPr>
            <a:noAutofit/>
          </a:bodyPr>
          <a:lstStyle>
            <a:lvl1pPr marL="0" indent="0">
              <a:buClr>
                <a:srgbClr val="6FCDE4"/>
              </a:buClr>
              <a:buNone/>
              <a:defRPr sz="2400" baseline="0"/>
            </a:lvl1pPr>
            <a:lvl2pPr marL="457200" indent="0">
              <a:buClr>
                <a:srgbClr val="6FCDE4"/>
              </a:buClr>
              <a:buNone/>
              <a:defRPr/>
            </a:lvl2pPr>
            <a:lvl3pPr>
              <a:buClr>
                <a:srgbClr val="6FCDE4"/>
              </a:buClr>
              <a:defRPr/>
            </a:lvl3pPr>
            <a:lvl4pPr>
              <a:buClr>
                <a:srgbClr val="6FCDE4"/>
              </a:buClr>
              <a:defRPr/>
            </a:lvl4pPr>
            <a:lvl5pPr>
              <a:buClr>
                <a:srgbClr val="6FCDE4"/>
              </a:buClr>
              <a:defRPr/>
            </a:lvl5pPr>
          </a:lstStyle>
          <a:p>
            <a:pPr lvl="0"/>
            <a:r>
              <a:rPr lang="en-US" dirty="0"/>
              <a:t>Click to edit headline</a:t>
            </a:r>
          </a:p>
        </p:txBody>
      </p:sp>
      <p:sp>
        <p:nvSpPr>
          <p:cNvPr id="14" name="Content Placeholder 12"/>
          <p:cNvSpPr>
            <a:spLocks noGrp="1"/>
          </p:cNvSpPr>
          <p:nvPr>
            <p:ph sz="quarter" idx="11" hasCustomPrompt="1"/>
          </p:nvPr>
        </p:nvSpPr>
        <p:spPr>
          <a:xfrm>
            <a:off x="874851" y="1444487"/>
            <a:ext cx="10747375" cy="450712"/>
          </a:xfrm>
          <a:prstGeom prst="rect">
            <a:avLst/>
          </a:prstGeom>
        </p:spPr>
        <p:txBody>
          <a:bodyPr>
            <a:noAutofit/>
          </a:bodyPr>
          <a:lstStyle>
            <a:lvl1pPr marL="0" indent="0">
              <a:buClr>
                <a:srgbClr val="6FCDE4"/>
              </a:buClr>
              <a:buNone/>
              <a:defRPr sz="1800" baseline="0"/>
            </a:lvl1pPr>
            <a:lvl2pPr marL="457200" indent="0">
              <a:buClr>
                <a:srgbClr val="6FCDE4"/>
              </a:buClr>
              <a:buNone/>
              <a:defRPr/>
            </a:lvl2pPr>
            <a:lvl3pPr>
              <a:buClr>
                <a:srgbClr val="6FCDE4"/>
              </a:buClr>
              <a:defRPr/>
            </a:lvl3pPr>
            <a:lvl4pPr>
              <a:buClr>
                <a:srgbClr val="6FCDE4"/>
              </a:buClr>
              <a:defRPr/>
            </a:lvl4pPr>
            <a:lvl5pPr>
              <a:buClr>
                <a:srgbClr val="6FCDE4"/>
              </a:buClr>
              <a:defRPr/>
            </a:lvl5pPr>
          </a:lstStyle>
          <a:p>
            <a:pPr lvl="0"/>
            <a:r>
              <a:rPr lang="en-US" dirty="0"/>
              <a:t>Click to edit content</a:t>
            </a:r>
          </a:p>
        </p:txBody>
      </p:sp>
      <p:sp>
        <p:nvSpPr>
          <p:cNvPr id="16" name="Content Placeholder 12"/>
          <p:cNvSpPr>
            <a:spLocks noGrp="1"/>
          </p:cNvSpPr>
          <p:nvPr>
            <p:ph sz="quarter" idx="13" hasCustomPrompt="1"/>
          </p:nvPr>
        </p:nvSpPr>
        <p:spPr>
          <a:xfrm>
            <a:off x="874851" y="1895199"/>
            <a:ext cx="10747375" cy="450712"/>
          </a:xfrm>
          <a:prstGeom prst="rect">
            <a:avLst/>
          </a:prstGeom>
        </p:spPr>
        <p:txBody>
          <a:bodyPr>
            <a:noAutofit/>
          </a:bodyPr>
          <a:lstStyle>
            <a:lvl1pPr marL="285750" indent="-285750">
              <a:buClr>
                <a:srgbClr val="6FCDE4"/>
              </a:buClr>
              <a:buFont typeface="Arial" panose="020B0604020202020204" pitchFamily="34" charset="0"/>
              <a:buChar char="•"/>
              <a:defRPr sz="1800" baseline="0"/>
            </a:lvl1pPr>
            <a:lvl2pPr marL="457200" indent="0">
              <a:buClr>
                <a:srgbClr val="6FCDE4"/>
              </a:buClr>
              <a:buNone/>
              <a:defRPr/>
            </a:lvl2pPr>
            <a:lvl3pPr>
              <a:buClr>
                <a:srgbClr val="6FCDE4"/>
              </a:buClr>
              <a:defRPr/>
            </a:lvl3pPr>
            <a:lvl4pPr>
              <a:buClr>
                <a:srgbClr val="6FCDE4"/>
              </a:buClr>
              <a:defRPr/>
            </a:lvl4pPr>
            <a:lvl5pPr>
              <a:buClr>
                <a:srgbClr val="6FCDE4"/>
              </a:buClr>
              <a:defRPr/>
            </a:lvl5pPr>
          </a:lstStyle>
          <a:p>
            <a:pPr lvl="0"/>
            <a:r>
              <a:rPr lang="en-US" dirty="0"/>
              <a:t>Click to edit bullet point content</a:t>
            </a:r>
          </a:p>
        </p:txBody>
      </p:sp>
      <p:sp>
        <p:nvSpPr>
          <p:cNvPr id="6" name="Slide Number Placeholder 5"/>
          <p:cNvSpPr>
            <a:spLocks noGrp="1"/>
          </p:cNvSpPr>
          <p:nvPr>
            <p:ph type="sldNum" sz="quarter" idx="19"/>
          </p:nvPr>
        </p:nvSpPr>
        <p:spPr>
          <a:xfrm>
            <a:off x="9448800" y="254965"/>
            <a:ext cx="2743200" cy="365125"/>
          </a:xfrm>
        </p:spPr>
        <p:txBody>
          <a:bodyPr/>
          <a:lstStyle/>
          <a:p>
            <a:fld id="{5C7F91A7-A6E3-4757-B72A-82F0678887B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7722666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2_Slide Seperator">
    <p:bg>
      <p:bgPr>
        <a:solidFill>
          <a:srgbClr val="6FCDE4"/>
        </a:solidFill>
        <a:effectLst/>
      </p:bgPr>
    </p:bg>
    <p:spTree>
      <p:nvGrpSpPr>
        <p:cNvPr id="1" name=""/>
        <p:cNvGrpSpPr/>
        <p:nvPr/>
      </p:nvGrpSpPr>
      <p:grpSpPr>
        <a:xfrm>
          <a:off x="0" y="0"/>
          <a:ext cx="0" cy="0"/>
          <a:chOff x="0" y="0"/>
          <a:chExt cx="0" cy="0"/>
        </a:xfrm>
      </p:grpSpPr>
      <p:sp>
        <p:nvSpPr>
          <p:cNvPr id="5" name="Content Placeholder 3"/>
          <p:cNvSpPr>
            <a:spLocks noGrp="1"/>
          </p:cNvSpPr>
          <p:nvPr>
            <p:ph sz="quarter" idx="10" hasCustomPrompt="1"/>
          </p:nvPr>
        </p:nvSpPr>
        <p:spPr>
          <a:xfrm>
            <a:off x="8055656" y="4731656"/>
            <a:ext cx="3120344" cy="333830"/>
          </a:xfrm>
          <a:prstGeom prst="rect">
            <a:avLst/>
          </a:prstGeom>
        </p:spPr>
        <p:txBody>
          <a:bodyPr>
            <a:noAutofit/>
          </a:bodyPr>
          <a:lstStyle>
            <a:lvl1pPr marL="0" indent="0">
              <a:buNone/>
              <a:defRPr sz="2400" b="0" baseline="0">
                <a:solidFill>
                  <a:schemeClr val="bg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insert slide</a:t>
            </a:r>
            <a:endParaRPr lang="en-GB" dirty="0"/>
          </a:p>
        </p:txBody>
      </p:sp>
      <p:pic>
        <p:nvPicPr>
          <p:cNvPr id="6" name="Picture 5"/>
          <p:cNvPicPr>
            <a:picLocks noChangeAspect="1"/>
          </p:cNvPicPr>
          <p:nvPr userDrawn="1"/>
        </p:nvPicPr>
        <p:blipFill rotWithShape="1">
          <a:blip r:embed="rId2" cstate="print">
            <a:lum bright="70000" contrast="-70000"/>
            <a:extLst>
              <a:ext uri="{28A0092B-C50C-407E-A947-70E740481C1C}">
                <a14:useLocalDpi xmlns:a14="http://schemas.microsoft.com/office/drawing/2010/main" val="0"/>
              </a:ext>
            </a:extLst>
          </a:blip>
          <a:srcRect l="41267" t="11250" r="35478" b="51250"/>
          <a:stretch/>
        </p:blipFill>
        <p:spPr>
          <a:xfrm>
            <a:off x="5295376" y="901337"/>
            <a:ext cx="2528889" cy="5721532"/>
          </a:xfrm>
          <a:prstGeom prst="rect">
            <a:avLst/>
          </a:prstGeom>
        </p:spPr>
      </p:pic>
      <p:pic>
        <p:nvPicPr>
          <p:cNvPr id="9" name="Picture 8"/>
          <p:cNvPicPr>
            <a:picLocks noChangeAspect="1"/>
          </p:cNvPicPr>
          <p:nvPr userDrawn="1"/>
        </p:nvPicPr>
        <p:blipFill rotWithShape="1">
          <a:blip r:embed="rId2" cstate="print">
            <a:lum bright="70000" contrast="-70000"/>
            <a:extLst>
              <a:ext uri="{28A0092B-C50C-407E-A947-70E740481C1C}">
                <a14:useLocalDpi xmlns:a14="http://schemas.microsoft.com/office/drawing/2010/main" val="0"/>
              </a:ext>
            </a:extLst>
          </a:blip>
          <a:srcRect l="41267" t="11250" r="35478" b="51250"/>
          <a:stretch/>
        </p:blipFill>
        <p:spPr>
          <a:xfrm>
            <a:off x="2642674" y="820271"/>
            <a:ext cx="2528889" cy="5721532"/>
          </a:xfrm>
          <a:prstGeom prst="rect">
            <a:avLst/>
          </a:prstGeom>
        </p:spPr>
      </p:pic>
    </p:spTree>
    <p:extLst>
      <p:ext uri="{BB962C8B-B14F-4D97-AF65-F5344CB8AC3E}">
        <p14:creationId xmlns:p14="http://schemas.microsoft.com/office/powerpoint/2010/main" val="3400666870"/>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Content Slide with image &amp;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2" y="176306"/>
            <a:ext cx="6584400" cy="507999"/>
          </a:xfrm>
          <a:prstGeom prst="rect">
            <a:avLst/>
          </a:prstGeom>
          <a:solidFill>
            <a:srgbClr val="6FCDE4"/>
          </a:solidFill>
        </p:spPr>
        <p:txBody>
          <a:bodyPr anchor="ctr" anchorCtr="0">
            <a:normAutofit/>
          </a:bodyPr>
          <a:lstStyle>
            <a:lvl1pPr>
              <a:defRPr sz="2200" b="1">
                <a:solidFill>
                  <a:schemeClr val="bg1"/>
                </a:solidFill>
                <a:latin typeface="+mn-lt"/>
              </a:defRPr>
            </a:lvl1pPr>
          </a:lstStyle>
          <a:p>
            <a:r>
              <a:rPr lang="en-US" dirty="0"/>
              <a:t>Click to edit slide title</a:t>
            </a:r>
            <a:endParaRPr lang="en-GB" dirty="0"/>
          </a:p>
        </p:txBody>
      </p:sp>
      <p:sp>
        <p:nvSpPr>
          <p:cNvPr id="3" name="Picture Placeholder 2"/>
          <p:cNvSpPr>
            <a:spLocks noGrp="1"/>
          </p:cNvSpPr>
          <p:nvPr>
            <p:ph type="pic" sz="quarter" idx="15" hasCustomPrompt="1"/>
          </p:nvPr>
        </p:nvSpPr>
        <p:spPr>
          <a:xfrm>
            <a:off x="6270625" y="2540000"/>
            <a:ext cx="5351463" cy="3802743"/>
          </a:xfrm>
          <a:prstGeom prst="rect">
            <a:avLst/>
          </a:prstGeom>
        </p:spPr>
        <p:txBody>
          <a:bodyPr/>
          <a:lstStyle>
            <a:lvl1pPr marL="0" indent="0" algn="ctr">
              <a:buNone/>
              <a:defRPr sz="1800" baseline="0"/>
            </a:lvl1pPr>
          </a:lstStyle>
          <a:p>
            <a:r>
              <a:rPr lang="en-US" dirty="0"/>
              <a:t>Click to insert image</a:t>
            </a:r>
            <a:endParaRPr lang="en-GB" dirty="0"/>
          </a:p>
        </p:txBody>
      </p:sp>
      <p:sp>
        <p:nvSpPr>
          <p:cNvPr id="5" name="Content Placeholder 4"/>
          <p:cNvSpPr>
            <a:spLocks noGrp="1"/>
          </p:cNvSpPr>
          <p:nvPr>
            <p:ph sz="quarter" idx="16" hasCustomPrompt="1"/>
          </p:nvPr>
        </p:nvSpPr>
        <p:spPr>
          <a:xfrm>
            <a:off x="6270625" y="6371092"/>
            <a:ext cx="5351463" cy="334509"/>
          </a:xfrm>
          <a:prstGeom prst="rect">
            <a:avLst/>
          </a:prstGeom>
          <a:solidFill>
            <a:srgbClr val="002060"/>
          </a:solidFill>
        </p:spPr>
        <p:txBody>
          <a:bodyPr/>
          <a:lstStyle>
            <a:lvl1pPr marL="0" indent="0" algn="ctr">
              <a:buNone/>
              <a:defRPr sz="18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insert image caption</a:t>
            </a:r>
            <a:endParaRPr lang="en-GB" dirty="0"/>
          </a:p>
        </p:txBody>
      </p:sp>
      <p:sp>
        <p:nvSpPr>
          <p:cNvPr id="12" name="Picture Placeholder 2"/>
          <p:cNvSpPr>
            <a:spLocks noGrp="1"/>
          </p:cNvSpPr>
          <p:nvPr>
            <p:ph type="pic" sz="quarter" idx="17" hasCustomPrompt="1"/>
          </p:nvPr>
        </p:nvSpPr>
        <p:spPr>
          <a:xfrm>
            <a:off x="874851" y="2540000"/>
            <a:ext cx="5351463" cy="3802743"/>
          </a:xfrm>
          <a:prstGeom prst="rect">
            <a:avLst/>
          </a:prstGeom>
        </p:spPr>
        <p:txBody>
          <a:bodyPr/>
          <a:lstStyle>
            <a:lvl1pPr marL="0" indent="0" algn="ctr">
              <a:buNone/>
              <a:defRPr sz="1800" baseline="0"/>
            </a:lvl1pPr>
          </a:lstStyle>
          <a:p>
            <a:r>
              <a:rPr lang="en-US" dirty="0"/>
              <a:t>Click to insert image</a:t>
            </a:r>
            <a:endParaRPr lang="en-GB" dirty="0"/>
          </a:p>
        </p:txBody>
      </p:sp>
      <p:sp>
        <p:nvSpPr>
          <p:cNvPr id="15" name="Content Placeholder 4"/>
          <p:cNvSpPr>
            <a:spLocks noGrp="1"/>
          </p:cNvSpPr>
          <p:nvPr>
            <p:ph sz="quarter" idx="18" hasCustomPrompt="1"/>
          </p:nvPr>
        </p:nvSpPr>
        <p:spPr>
          <a:xfrm>
            <a:off x="874851" y="6371092"/>
            <a:ext cx="5351463" cy="334509"/>
          </a:xfrm>
          <a:prstGeom prst="rect">
            <a:avLst/>
          </a:prstGeom>
          <a:solidFill>
            <a:srgbClr val="002060"/>
          </a:solidFill>
        </p:spPr>
        <p:txBody>
          <a:bodyPr/>
          <a:lstStyle>
            <a:lvl1pPr marL="0" indent="0" algn="ctr">
              <a:buNone/>
              <a:defRPr sz="18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insert image caption</a:t>
            </a:r>
            <a:endParaRPr lang="en-GB" dirty="0"/>
          </a:p>
        </p:txBody>
      </p:sp>
      <p:sp>
        <p:nvSpPr>
          <p:cNvPr id="10" name="Content Placeholder 12"/>
          <p:cNvSpPr>
            <a:spLocks noGrp="1"/>
          </p:cNvSpPr>
          <p:nvPr>
            <p:ph sz="quarter" idx="10" hasCustomPrompt="1"/>
          </p:nvPr>
        </p:nvSpPr>
        <p:spPr>
          <a:xfrm>
            <a:off x="874851" y="993775"/>
            <a:ext cx="10747375" cy="450712"/>
          </a:xfrm>
          <a:prstGeom prst="rect">
            <a:avLst/>
          </a:prstGeom>
        </p:spPr>
        <p:txBody>
          <a:bodyPr>
            <a:noAutofit/>
          </a:bodyPr>
          <a:lstStyle>
            <a:lvl1pPr marL="0" indent="0">
              <a:buClr>
                <a:srgbClr val="6FCDE4"/>
              </a:buClr>
              <a:buNone/>
              <a:defRPr sz="2400" baseline="0"/>
            </a:lvl1pPr>
            <a:lvl2pPr marL="457200" indent="0">
              <a:buClr>
                <a:srgbClr val="6FCDE4"/>
              </a:buClr>
              <a:buNone/>
              <a:defRPr/>
            </a:lvl2pPr>
            <a:lvl3pPr>
              <a:buClr>
                <a:srgbClr val="6FCDE4"/>
              </a:buClr>
              <a:defRPr/>
            </a:lvl3pPr>
            <a:lvl4pPr>
              <a:buClr>
                <a:srgbClr val="6FCDE4"/>
              </a:buClr>
              <a:defRPr/>
            </a:lvl4pPr>
            <a:lvl5pPr>
              <a:buClr>
                <a:srgbClr val="6FCDE4"/>
              </a:buClr>
              <a:defRPr/>
            </a:lvl5pPr>
          </a:lstStyle>
          <a:p>
            <a:pPr lvl="0"/>
            <a:r>
              <a:rPr lang="en-US" dirty="0"/>
              <a:t>Click to edit headline</a:t>
            </a:r>
          </a:p>
        </p:txBody>
      </p:sp>
      <p:sp>
        <p:nvSpPr>
          <p:cNvPr id="11" name="Content Placeholder 12"/>
          <p:cNvSpPr>
            <a:spLocks noGrp="1"/>
          </p:cNvSpPr>
          <p:nvPr>
            <p:ph sz="quarter" idx="11" hasCustomPrompt="1"/>
          </p:nvPr>
        </p:nvSpPr>
        <p:spPr>
          <a:xfrm>
            <a:off x="874851" y="1444487"/>
            <a:ext cx="10747375" cy="450712"/>
          </a:xfrm>
          <a:prstGeom prst="rect">
            <a:avLst/>
          </a:prstGeom>
        </p:spPr>
        <p:txBody>
          <a:bodyPr>
            <a:noAutofit/>
          </a:bodyPr>
          <a:lstStyle>
            <a:lvl1pPr marL="0" indent="0">
              <a:buClr>
                <a:srgbClr val="6FCDE4"/>
              </a:buClr>
              <a:buNone/>
              <a:defRPr sz="1800" baseline="0"/>
            </a:lvl1pPr>
            <a:lvl2pPr marL="457200" indent="0">
              <a:buClr>
                <a:srgbClr val="6FCDE4"/>
              </a:buClr>
              <a:buNone/>
              <a:defRPr/>
            </a:lvl2pPr>
            <a:lvl3pPr>
              <a:buClr>
                <a:srgbClr val="6FCDE4"/>
              </a:buClr>
              <a:defRPr/>
            </a:lvl3pPr>
            <a:lvl4pPr>
              <a:buClr>
                <a:srgbClr val="6FCDE4"/>
              </a:buClr>
              <a:defRPr/>
            </a:lvl4pPr>
            <a:lvl5pPr>
              <a:buClr>
                <a:srgbClr val="6FCDE4"/>
              </a:buClr>
              <a:defRPr/>
            </a:lvl5pPr>
          </a:lstStyle>
          <a:p>
            <a:pPr lvl="0"/>
            <a:r>
              <a:rPr lang="en-US" dirty="0"/>
              <a:t>Click to edit content</a:t>
            </a:r>
          </a:p>
        </p:txBody>
      </p:sp>
      <p:sp>
        <p:nvSpPr>
          <p:cNvPr id="17" name="Content Placeholder 12"/>
          <p:cNvSpPr>
            <a:spLocks noGrp="1"/>
          </p:cNvSpPr>
          <p:nvPr>
            <p:ph sz="quarter" idx="13" hasCustomPrompt="1"/>
          </p:nvPr>
        </p:nvSpPr>
        <p:spPr>
          <a:xfrm>
            <a:off x="874851" y="1895199"/>
            <a:ext cx="10747375" cy="450712"/>
          </a:xfrm>
          <a:prstGeom prst="rect">
            <a:avLst/>
          </a:prstGeom>
        </p:spPr>
        <p:txBody>
          <a:bodyPr>
            <a:noAutofit/>
          </a:bodyPr>
          <a:lstStyle>
            <a:lvl1pPr marL="285750" indent="-285750">
              <a:buClr>
                <a:srgbClr val="6FCDE4"/>
              </a:buClr>
              <a:buFont typeface="Arial" panose="020B0604020202020204" pitchFamily="34" charset="0"/>
              <a:buChar char="•"/>
              <a:defRPr sz="1800" baseline="0"/>
            </a:lvl1pPr>
            <a:lvl2pPr marL="457200" indent="0">
              <a:buClr>
                <a:srgbClr val="6FCDE4"/>
              </a:buClr>
              <a:buNone/>
              <a:defRPr/>
            </a:lvl2pPr>
            <a:lvl3pPr>
              <a:buClr>
                <a:srgbClr val="6FCDE4"/>
              </a:buClr>
              <a:defRPr/>
            </a:lvl3pPr>
            <a:lvl4pPr>
              <a:buClr>
                <a:srgbClr val="6FCDE4"/>
              </a:buClr>
              <a:defRPr/>
            </a:lvl4pPr>
            <a:lvl5pPr>
              <a:buClr>
                <a:srgbClr val="6FCDE4"/>
              </a:buClr>
              <a:defRPr/>
            </a:lvl5pPr>
          </a:lstStyle>
          <a:p>
            <a:pPr lvl="0"/>
            <a:r>
              <a:rPr lang="en-US" dirty="0"/>
              <a:t>Click to edit bullet point content</a:t>
            </a:r>
          </a:p>
        </p:txBody>
      </p:sp>
      <p:sp>
        <p:nvSpPr>
          <p:cNvPr id="13" name="Slide Number Placeholder 5"/>
          <p:cNvSpPr>
            <a:spLocks noGrp="1"/>
          </p:cNvSpPr>
          <p:nvPr>
            <p:ph type="sldNum" sz="quarter" idx="19"/>
          </p:nvPr>
        </p:nvSpPr>
        <p:spPr>
          <a:xfrm>
            <a:off x="9448800" y="254965"/>
            <a:ext cx="2743200" cy="365125"/>
          </a:xfrm>
        </p:spPr>
        <p:txBody>
          <a:bodyPr/>
          <a:lstStyle/>
          <a:p>
            <a:fld id="{5C7F91A7-A6E3-4757-B72A-82F0678887B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876761214"/>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Content Slide with charts">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2" y="176306"/>
            <a:ext cx="6584400" cy="507999"/>
          </a:xfrm>
          <a:prstGeom prst="rect">
            <a:avLst/>
          </a:prstGeom>
          <a:solidFill>
            <a:srgbClr val="6FCDE4"/>
          </a:solidFill>
        </p:spPr>
        <p:txBody>
          <a:bodyPr anchor="ctr" anchorCtr="0">
            <a:normAutofit/>
          </a:bodyPr>
          <a:lstStyle>
            <a:lvl1pPr>
              <a:defRPr sz="2200" b="1">
                <a:solidFill>
                  <a:schemeClr val="bg1"/>
                </a:solidFill>
                <a:latin typeface="+mn-lt"/>
              </a:defRPr>
            </a:lvl1pPr>
          </a:lstStyle>
          <a:p>
            <a:r>
              <a:rPr lang="en-US" dirty="0"/>
              <a:t>Click to edit slide title</a:t>
            </a:r>
            <a:endParaRPr lang="en-GB" dirty="0"/>
          </a:p>
        </p:txBody>
      </p:sp>
      <p:sp>
        <p:nvSpPr>
          <p:cNvPr id="18" name="Chart Placeholder 17"/>
          <p:cNvSpPr>
            <a:spLocks noGrp="1"/>
          </p:cNvSpPr>
          <p:nvPr>
            <p:ph type="chart" sz="quarter" idx="14" hasCustomPrompt="1"/>
          </p:nvPr>
        </p:nvSpPr>
        <p:spPr>
          <a:xfrm>
            <a:off x="874851" y="2540001"/>
            <a:ext cx="5221150" cy="4165600"/>
          </a:xfrm>
          <a:prstGeom prst="rect">
            <a:avLst/>
          </a:prstGeom>
        </p:spPr>
        <p:txBody>
          <a:bodyPr>
            <a:normAutofit/>
          </a:bodyPr>
          <a:lstStyle>
            <a:lvl1pPr marL="0" indent="0" algn="ctr">
              <a:buNone/>
              <a:defRPr sz="1800" baseline="0"/>
            </a:lvl1pPr>
          </a:lstStyle>
          <a:p>
            <a:r>
              <a:rPr lang="en-US" dirty="0"/>
              <a:t>Click to insert chart</a:t>
            </a:r>
            <a:endParaRPr lang="en-GB" dirty="0"/>
          </a:p>
        </p:txBody>
      </p:sp>
      <p:sp>
        <p:nvSpPr>
          <p:cNvPr id="22" name="Chart Placeholder 17"/>
          <p:cNvSpPr>
            <a:spLocks noGrp="1"/>
          </p:cNvSpPr>
          <p:nvPr>
            <p:ph type="chart" sz="quarter" idx="15" hasCustomPrompt="1"/>
          </p:nvPr>
        </p:nvSpPr>
        <p:spPr>
          <a:xfrm>
            <a:off x="6401076" y="2540001"/>
            <a:ext cx="5221150" cy="4165600"/>
          </a:xfrm>
          <a:prstGeom prst="rect">
            <a:avLst/>
          </a:prstGeom>
        </p:spPr>
        <p:txBody>
          <a:bodyPr>
            <a:normAutofit/>
          </a:bodyPr>
          <a:lstStyle>
            <a:lvl1pPr marL="0" indent="0" algn="ctr">
              <a:buNone/>
              <a:defRPr sz="1800" baseline="0"/>
            </a:lvl1pPr>
          </a:lstStyle>
          <a:p>
            <a:r>
              <a:rPr lang="en-US" dirty="0"/>
              <a:t>Click to insert chart</a:t>
            </a:r>
            <a:endParaRPr lang="en-GB" dirty="0"/>
          </a:p>
        </p:txBody>
      </p:sp>
      <p:sp>
        <p:nvSpPr>
          <p:cNvPr id="9" name="Content Placeholder 12"/>
          <p:cNvSpPr>
            <a:spLocks noGrp="1"/>
          </p:cNvSpPr>
          <p:nvPr>
            <p:ph sz="quarter" idx="10" hasCustomPrompt="1"/>
          </p:nvPr>
        </p:nvSpPr>
        <p:spPr>
          <a:xfrm>
            <a:off x="874851" y="993775"/>
            <a:ext cx="10747375" cy="450712"/>
          </a:xfrm>
          <a:prstGeom prst="rect">
            <a:avLst/>
          </a:prstGeom>
        </p:spPr>
        <p:txBody>
          <a:bodyPr>
            <a:noAutofit/>
          </a:bodyPr>
          <a:lstStyle>
            <a:lvl1pPr marL="0" indent="0">
              <a:buClr>
                <a:srgbClr val="6FCDE4"/>
              </a:buClr>
              <a:buNone/>
              <a:defRPr sz="2400" baseline="0"/>
            </a:lvl1pPr>
            <a:lvl2pPr marL="457200" indent="0">
              <a:buClr>
                <a:srgbClr val="6FCDE4"/>
              </a:buClr>
              <a:buNone/>
              <a:defRPr/>
            </a:lvl2pPr>
            <a:lvl3pPr>
              <a:buClr>
                <a:srgbClr val="6FCDE4"/>
              </a:buClr>
              <a:defRPr/>
            </a:lvl3pPr>
            <a:lvl4pPr>
              <a:buClr>
                <a:srgbClr val="6FCDE4"/>
              </a:buClr>
              <a:defRPr/>
            </a:lvl4pPr>
            <a:lvl5pPr>
              <a:buClr>
                <a:srgbClr val="6FCDE4"/>
              </a:buClr>
              <a:defRPr/>
            </a:lvl5pPr>
          </a:lstStyle>
          <a:p>
            <a:pPr lvl="0"/>
            <a:r>
              <a:rPr lang="en-US" dirty="0"/>
              <a:t>Click to edit headline</a:t>
            </a:r>
          </a:p>
        </p:txBody>
      </p:sp>
      <p:sp>
        <p:nvSpPr>
          <p:cNvPr id="10" name="Content Placeholder 12"/>
          <p:cNvSpPr>
            <a:spLocks noGrp="1"/>
          </p:cNvSpPr>
          <p:nvPr>
            <p:ph sz="quarter" idx="11" hasCustomPrompt="1"/>
          </p:nvPr>
        </p:nvSpPr>
        <p:spPr>
          <a:xfrm>
            <a:off x="874851" y="1444487"/>
            <a:ext cx="10747375" cy="450712"/>
          </a:xfrm>
          <a:prstGeom prst="rect">
            <a:avLst/>
          </a:prstGeom>
        </p:spPr>
        <p:txBody>
          <a:bodyPr>
            <a:noAutofit/>
          </a:bodyPr>
          <a:lstStyle>
            <a:lvl1pPr marL="0" indent="0">
              <a:buClr>
                <a:srgbClr val="6FCDE4"/>
              </a:buClr>
              <a:buNone/>
              <a:defRPr sz="1800" baseline="0"/>
            </a:lvl1pPr>
            <a:lvl2pPr marL="457200" indent="0">
              <a:buClr>
                <a:srgbClr val="6FCDE4"/>
              </a:buClr>
              <a:buNone/>
              <a:defRPr/>
            </a:lvl2pPr>
            <a:lvl3pPr>
              <a:buClr>
                <a:srgbClr val="6FCDE4"/>
              </a:buClr>
              <a:defRPr/>
            </a:lvl3pPr>
            <a:lvl4pPr>
              <a:buClr>
                <a:srgbClr val="6FCDE4"/>
              </a:buClr>
              <a:defRPr/>
            </a:lvl4pPr>
            <a:lvl5pPr>
              <a:buClr>
                <a:srgbClr val="6FCDE4"/>
              </a:buClr>
              <a:defRPr/>
            </a:lvl5pPr>
          </a:lstStyle>
          <a:p>
            <a:pPr lvl="0"/>
            <a:r>
              <a:rPr lang="en-US" dirty="0"/>
              <a:t>Click to edit content</a:t>
            </a:r>
          </a:p>
        </p:txBody>
      </p:sp>
      <p:sp>
        <p:nvSpPr>
          <p:cNvPr id="11" name="Content Placeholder 12"/>
          <p:cNvSpPr>
            <a:spLocks noGrp="1"/>
          </p:cNvSpPr>
          <p:nvPr>
            <p:ph sz="quarter" idx="13" hasCustomPrompt="1"/>
          </p:nvPr>
        </p:nvSpPr>
        <p:spPr>
          <a:xfrm>
            <a:off x="874851" y="1895199"/>
            <a:ext cx="10747375" cy="450712"/>
          </a:xfrm>
          <a:prstGeom prst="rect">
            <a:avLst/>
          </a:prstGeom>
        </p:spPr>
        <p:txBody>
          <a:bodyPr>
            <a:noAutofit/>
          </a:bodyPr>
          <a:lstStyle>
            <a:lvl1pPr marL="285750" indent="-285750">
              <a:buClr>
                <a:srgbClr val="6FCDE4"/>
              </a:buClr>
              <a:buFont typeface="Arial" panose="020B0604020202020204" pitchFamily="34" charset="0"/>
              <a:buChar char="•"/>
              <a:defRPr sz="1800" baseline="0"/>
            </a:lvl1pPr>
            <a:lvl2pPr marL="457200" indent="0">
              <a:buClr>
                <a:srgbClr val="6FCDE4"/>
              </a:buClr>
              <a:buNone/>
              <a:defRPr/>
            </a:lvl2pPr>
            <a:lvl3pPr>
              <a:buClr>
                <a:srgbClr val="6FCDE4"/>
              </a:buClr>
              <a:defRPr/>
            </a:lvl3pPr>
            <a:lvl4pPr>
              <a:buClr>
                <a:srgbClr val="6FCDE4"/>
              </a:buClr>
              <a:defRPr/>
            </a:lvl4pPr>
            <a:lvl5pPr>
              <a:buClr>
                <a:srgbClr val="6FCDE4"/>
              </a:buClr>
              <a:defRPr/>
            </a:lvl5pPr>
          </a:lstStyle>
          <a:p>
            <a:pPr lvl="0"/>
            <a:r>
              <a:rPr lang="en-US" dirty="0"/>
              <a:t>Click to edit bullet point content</a:t>
            </a:r>
          </a:p>
        </p:txBody>
      </p:sp>
      <p:sp>
        <p:nvSpPr>
          <p:cNvPr id="12" name="Slide Number Placeholder 5"/>
          <p:cNvSpPr>
            <a:spLocks noGrp="1"/>
          </p:cNvSpPr>
          <p:nvPr>
            <p:ph type="sldNum" sz="quarter" idx="19"/>
          </p:nvPr>
        </p:nvSpPr>
        <p:spPr>
          <a:xfrm>
            <a:off x="9448800" y="254965"/>
            <a:ext cx="2743200" cy="365125"/>
          </a:xfrm>
        </p:spPr>
        <p:txBody>
          <a:bodyPr/>
          <a:lstStyle/>
          <a:p>
            <a:fld id="{5C7F91A7-A6E3-4757-B72A-82F0678887B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598052272"/>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Section Header 1">
    <p:bg>
      <p:bgPr>
        <a:solidFill>
          <a:srgbClr val="6FCDE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5402290"/>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Section Header 2">
    <p:bg>
      <p:bgPr>
        <a:solidFill>
          <a:srgbClr val="ED9A4B"/>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6912760"/>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Section Header 3">
    <p:bg>
      <p:bgPr>
        <a:solidFill>
          <a:srgbClr val="FF6B7E"/>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5549036"/>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Section Header 4">
    <p:bg>
      <p:bgPr>
        <a:solidFill>
          <a:srgbClr val="6CC24A"/>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624141"/>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Section Header 5">
    <p:bg>
      <p:bgPr>
        <a:solidFill>
          <a:srgbClr val="615E9B"/>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2405401"/>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Section Header 6">
    <p:bg>
      <p:bgPr>
        <a:solidFill>
          <a:srgbClr val="0070C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8647907"/>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4A11308-2110-7F45-9056-593B6A36E66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6" name="Rectangle 5"/>
          <p:cNvSpPr/>
          <p:nvPr userDrawn="1"/>
        </p:nvSpPr>
        <p:spPr>
          <a:xfrm>
            <a:off x="878968" y="2985242"/>
            <a:ext cx="8040914" cy="2407023"/>
          </a:xfrm>
          <a:prstGeom prst="rect">
            <a:avLst/>
          </a:prstGeom>
          <a:solidFill>
            <a:srgbClr val="6FCDE4">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1" y="5392397"/>
            <a:ext cx="2660391" cy="1143967"/>
          </a:xfrm>
          <a:prstGeom prst="rect">
            <a:avLst/>
          </a:prstGeom>
        </p:spPr>
      </p:pic>
      <p:sp>
        <p:nvSpPr>
          <p:cNvPr id="11" name="Text Placeholder 14"/>
          <p:cNvSpPr>
            <a:spLocks noGrp="1"/>
          </p:cNvSpPr>
          <p:nvPr>
            <p:ph type="body" sz="quarter" idx="10" hasCustomPrompt="1"/>
          </p:nvPr>
        </p:nvSpPr>
        <p:spPr>
          <a:xfrm>
            <a:off x="1445025" y="3867285"/>
            <a:ext cx="6908800" cy="642936"/>
          </a:xfrm>
          <a:prstGeom prst="rect">
            <a:avLst/>
          </a:prstGeom>
        </p:spPr>
        <p:txBody>
          <a:bodyPr/>
          <a:lstStyle>
            <a:lvl1pPr marL="0" indent="0">
              <a:buNone/>
              <a:defRPr sz="44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insert thank you note</a:t>
            </a:r>
            <a:endParaRPr lang="en-GB" dirty="0"/>
          </a:p>
        </p:txBody>
      </p:sp>
    </p:spTree>
    <p:extLst>
      <p:ext uri="{BB962C8B-B14F-4D97-AF65-F5344CB8AC3E}">
        <p14:creationId xmlns:p14="http://schemas.microsoft.com/office/powerpoint/2010/main" val="3770372379"/>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2_Thank You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1" y="5392397"/>
            <a:ext cx="2660391" cy="1143967"/>
          </a:xfrm>
          <a:prstGeom prst="rect">
            <a:avLst/>
          </a:prstGeom>
        </p:spPr>
      </p:pic>
      <p:sp>
        <p:nvSpPr>
          <p:cNvPr id="12" name="Rectangle 11"/>
          <p:cNvSpPr/>
          <p:nvPr userDrawn="1"/>
        </p:nvSpPr>
        <p:spPr>
          <a:xfrm>
            <a:off x="878968" y="2985242"/>
            <a:ext cx="8040914" cy="2407023"/>
          </a:xfrm>
          <a:prstGeom prst="rect">
            <a:avLst/>
          </a:prstGeom>
          <a:solidFill>
            <a:srgbClr val="6FCDE4">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3" name="Text Placeholder 14"/>
          <p:cNvSpPr>
            <a:spLocks noGrp="1"/>
          </p:cNvSpPr>
          <p:nvPr>
            <p:ph type="body" sz="quarter" idx="10" hasCustomPrompt="1"/>
          </p:nvPr>
        </p:nvSpPr>
        <p:spPr>
          <a:xfrm>
            <a:off x="1445025" y="3867285"/>
            <a:ext cx="6908800" cy="642936"/>
          </a:xfrm>
          <a:prstGeom prst="rect">
            <a:avLst/>
          </a:prstGeom>
        </p:spPr>
        <p:txBody>
          <a:bodyPr/>
          <a:lstStyle>
            <a:lvl1pPr marL="0" indent="0">
              <a:buNone/>
              <a:defRPr sz="44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insert thank you note</a:t>
            </a:r>
            <a:endParaRPr lang="en-GB" dirty="0"/>
          </a:p>
        </p:txBody>
      </p:sp>
    </p:spTree>
    <p:extLst>
      <p:ext uri="{BB962C8B-B14F-4D97-AF65-F5344CB8AC3E}">
        <p14:creationId xmlns:p14="http://schemas.microsoft.com/office/powerpoint/2010/main" val="29485900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3_Slide Seperator">
    <p:bg>
      <p:bgPr>
        <a:solidFill>
          <a:srgbClr val="6FCDE4"/>
        </a:solidFill>
        <a:effectLst/>
      </p:bgPr>
    </p:bg>
    <p:spTree>
      <p:nvGrpSpPr>
        <p:cNvPr id="1" name=""/>
        <p:cNvGrpSpPr/>
        <p:nvPr/>
      </p:nvGrpSpPr>
      <p:grpSpPr>
        <a:xfrm>
          <a:off x="0" y="0"/>
          <a:ext cx="0" cy="0"/>
          <a:chOff x="0" y="0"/>
          <a:chExt cx="0" cy="0"/>
        </a:xfrm>
      </p:grpSpPr>
      <p:sp>
        <p:nvSpPr>
          <p:cNvPr id="5" name="Content Placeholder 3"/>
          <p:cNvSpPr>
            <a:spLocks noGrp="1"/>
          </p:cNvSpPr>
          <p:nvPr>
            <p:ph sz="quarter" idx="10" hasCustomPrompt="1"/>
          </p:nvPr>
        </p:nvSpPr>
        <p:spPr>
          <a:xfrm>
            <a:off x="8055656" y="4731656"/>
            <a:ext cx="3120344" cy="333830"/>
          </a:xfrm>
          <a:prstGeom prst="rect">
            <a:avLst/>
          </a:prstGeom>
        </p:spPr>
        <p:txBody>
          <a:bodyPr>
            <a:noAutofit/>
          </a:bodyPr>
          <a:lstStyle>
            <a:lvl1pPr marL="0" indent="0">
              <a:buNone/>
              <a:defRPr sz="2400" b="0" baseline="0">
                <a:solidFill>
                  <a:schemeClr val="bg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insert slide</a:t>
            </a:r>
            <a:endParaRPr lang="en-GB"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28901" t="10000" r="30078" b="51458"/>
          <a:stretch/>
        </p:blipFill>
        <p:spPr>
          <a:xfrm>
            <a:off x="3907118" y="416325"/>
            <a:ext cx="5257800" cy="6441675"/>
          </a:xfrm>
          <a:prstGeom prst="rect">
            <a:avLst/>
          </a:prstGeom>
        </p:spPr>
      </p:pic>
      <p:pic>
        <p:nvPicPr>
          <p:cNvPr id="9" name="Picture 8"/>
          <p:cNvPicPr>
            <a:picLocks noChangeAspect="1"/>
          </p:cNvPicPr>
          <p:nvPr userDrawn="1"/>
        </p:nvPicPr>
        <p:blipFill rotWithShape="1">
          <a:blip r:embed="rId3" cstate="print">
            <a:lum bright="70000" contrast="-70000"/>
            <a:extLst>
              <a:ext uri="{28A0092B-C50C-407E-A947-70E740481C1C}">
                <a14:useLocalDpi xmlns:a14="http://schemas.microsoft.com/office/drawing/2010/main" val="0"/>
              </a:ext>
            </a:extLst>
          </a:blip>
          <a:srcRect l="41267" t="11250" r="35478" b="51250"/>
          <a:stretch/>
        </p:blipFill>
        <p:spPr>
          <a:xfrm>
            <a:off x="2642674" y="820271"/>
            <a:ext cx="2528889" cy="5721532"/>
          </a:xfrm>
          <a:prstGeom prst="rect">
            <a:avLst/>
          </a:prstGeom>
        </p:spPr>
      </p:pic>
    </p:spTree>
    <p:extLst>
      <p:ext uri="{BB962C8B-B14F-4D97-AF65-F5344CB8AC3E}">
        <p14:creationId xmlns:p14="http://schemas.microsoft.com/office/powerpoint/2010/main" val="170441954"/>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3_Title Slide (External Us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4A11308-2110-7F45-9056-593B6A36E66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10" name="Rectangle 9"/>
          <p:cNvSpPr/>
          <p:nvPr userDrawn="1"/>
        </p:nvSpPr>
        <p:spPr>
          <a:xfrm>
            <a:off x="878968" y="2985242"/>
            <a:ext cx="8040914" cy="2407023"/>
          </a:xfrm>
          <a:prstGeom prst="rect">
            <a:avLst/>
          </a:prstGeom>
          <a:solidFill>
            <a:srgbClr val="6FCDE4">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1" y="5392397"/>
            <a:ext cx="2660391" cy="1143967"/>
          </a:xfrm>
          <a:prstGeom prst="rect">
            <a:avLst/>
          </a:prstGeom>
        </p:spPr>
      </p:pic>
      <p:sp>
        <p:nvSpPr>
          <p:cNvPr id="15" name="Text Placeholder 14"/>
          <p:cNvSpPr>
            <a:spLocks noGrp="1"/>
          </p:cNvSpPr>
          <p:nvPr>
            <p:ph type="body" sz="quarter" idx="10" hasCustomPrompt="1"/>
          </p:nvPr>
        </p:nvSpPr>
        <p:spPr>
          <a:xfrm>
            <a:off x="1458472" y="3227942"/>
            <a:ext cx="6908800" cy="436108"/>
          </a:xfrm>
          <a:prstGeom prst="rect">
            <a:avLst/>
          </a:prstGeom>
        </p:spPr>
        <p:txBody>
          <a:bodyPr>
            <a:noAutofit/>
          </a:bodyPr>
          <a:lstStyle>
            <a:lvl1pPr marL="0" indent="0">
              <a:buNone/>
              <a:defRPr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Title</a:t>
            </a:r>
            <a:endParaRPr lang="en-GB" dirty="0"/>
          </a:p>
        </p:txBody>
      </p:sp>
      <p:sp>
        <p:nvSpPr>
          <p:cNvPr id="16" name="Text Placeholder 14"/>
          <p:cNvSpPr>
            <a:spLocks noGrp="1"/>
          </p:cNvSpPr>
          <p:nvPr>
            <p:ph type="body" sz="quarter" idx="11" hasCustomPrompt="1"/>
          </p:nvPr>
        </p:nvSpPr>
        <p:spPr>
          <a:xfrm>
            <a:off x="1458472" y="4041435"/>
            <a:ext cx="6908800" cy="436108"/>
          </a:xfrm>
          <a:prstGeom prst="rect">
            <a:avLst/>
          </a:prstGeom>
        </p:spPr>
        <p:txBody>
          <a:bodyPr anchor="ctr" anchorCtr="0">
            <a:noAutofit/>
          </a:bodyPr>
          <a:lstStyle>
            <a:lvl1pPr marL="0" indent="0">
              <a:buNone/>
              <a:defRPr sz="20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endParaRPr lang="en-GB" dirty="0"/>
          </a:p>
        </p:txBody>
      </p:sp>
      <p:sp>
        <p:nvSpPr>
          <p:cNvPr id="17" name="Text Placeholder 14"/>
          <p:cNvSpPr>
            <a:spLocks noGrp="1"/>
          </p:cNvSpPr>
          <p:nvPr>
            <p:ph type="body" sz="quarter" idx="12" hasCustomPrompt="1"/>
          </p:nvPr>
        </p:nvSpPr>
        <p:spPr>
          <a:xfrm>
            <a:off x="1458472" y="4799180"/>
            <a:ext cx="6908800" cy="436108"/>
          </a:xfrm>
          <a:prstGeom prst="rect">
            <a:avLst/>
          </a:prstGeom>
        </p:spPr>
        <p:txBody>
          <a:bodyPr anchor="ctr" anchorCtr="0">
            <a:noAutofit/>
          </a:bodyPr>
          <a:lstStyle>
            <a:lvl1pPr marL="0" indent="0">
              <a:buNone/>
              <a:defRPr sz="20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[Date]</a:t>
            </a:r>
            <a:endParaRPr lang="en-GB" dirty="0"/>
          </a:p>
        </p:txBody>
      </p:sp>
      <p:cxnSp>
        <p:nvCxnSpPr>
          <p:cNvPr id="24" name="Straight Connector 23"/>
          <p:cNvCxnSpPr/>
          <p:nvPr userDrawn="1"/>
        </p:nvCxnSpPr>
        <p:spPr>
          <a:xfrm>
            <a:off x="1458472" y="3855932"/>
            <a:ext cx="6908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5684585"/>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4_Title Slide (External Use)">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1" y="5392397"/>
            <a:ext cx="2660391" cy="1143967"/>
          </a:xfrm>
          <a:prstGeom prst="rect">
            <a:avLst/>
          </a:prstGeom>
        </p:spPr>
      </p:pic>
      <p:sp>
        <p:nvSpPr>
          <p:cNvPr id="36" name="Rectangle 35"/>
          <p:cNvSpPr/>
          <p:nvPr userDrawn="1"/>
        </p:nvSpPr>
        <p:spPr>
          <a:xfrm>
            <a:off x="878968" y="2985242"/>
            <a:ext cx="8040914" cy="2407023"/>
          </a:xfrm>
          <a:prstGeom prst="rect">
            <a:avLst/>
          </a:prstGeom>
          <a:solidFill>
            <a:srgbClr val="6FCDE4">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37" name="Text Placeholder 14"/>
          <p:cNvSpPr>
            <a:spLocks noGrp="1"/>
          </p:cNvSpPr>
          <p:nvPr>
            <p:ph type="body" sz="quarter" idx="10" hasCustomPrompt="1"/>
          </p:nvPr>
        </p:nvSpPr>
        <p:spPr>
          <a:xfrm>
            <a:off x="1458472" y="3227942"/>
            <a:ext cx="6908800" cy="436108"/>
          </a:xfrm>
          <a:prstGeom prst="rect">
            <a:avLst/>
          </a:prstGeom>
        </p:spPr>
        <p:txBody>
          <a:bodyPr>
            <a:noAutofit/>
          </a:bodyPr>
          <a:lstStyle>
            <a:lvl1pPr marL="0" indent="0">
              <a:buNone/>
              <a:defRPr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Title</a:t>
            </a:r>
            <a:endParaRPr lang="en-GB" dirty="0"/>
          </a:p>
        </p:txBody>
      </p:sp>
      <p:sp>
        <p:nvSpPr>
          <p:cNvPr id="38" name="Text Placeholder 14"/>
          <p:cNvSpPr>
            <a:spLocks noGrp="1"/>
          </p:cNvSpPr>
          <p:nvPr>
            <p:ph type="body" sz="quarter" idx="11" hasCustomPrompt="1"/>
          </p:nvPr>
        </p:nvSpPr>
        <p:spPr>
          <a:xfrm>
            <a:off x="1458472" y="4041435"/>
            <a:ext cx="6908800" cy="436108"/>
          </a:xfrm>
          <a:prstGeom prst="rect">
            <a:avLst/>
          </a:prstGeom>
        </p:spPr>
        <p:txBody>
          <a:bodyPr anchor="ctr" anchorCtr="0">
            <a:noAutofit/>
          </a:bodyPr>
          <a:lstStyle>
            <a:lvl1pPr marL="0" indent="0">
              <a:buNone/>
              <a:defRPr sz="20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endParaRPr lang="en-GB" dirty="0"/>
          </a:p>
        </p:txBody>
      </p:sp>
      <p:sp>
        <p:nvSpPr>
          <p:cNvPr id="39" name="Text Placeholder 14"/>
          <p:cNvSpPr>
            <a:spLocks noGrp="1"/>
          </p:cNvSpPr>
          <p:nvPr>
            <p:ph type="body" sz="quarter" idx="12" hasCustomPrompt="1"/>
          </p:nvPr>
        </p:nvSpPr>
        <p:spPr>
          <a:xfrm>
            <a:off x="1458472" y="4799180"/>
            <a:ext cx="6908800" cy="436108"/>
          </a:xfrm>
          <a:prstGeom prst="rect">
            <a:avLst/>
          </a:prstGeom>
        </p:spPr>
        <p:txBody>
          <a:bodyPr anchor="ctr" anchorCtr="0">
            <a:noAutofit/>
          </a:bodyPr>
          <a:lstStyle>
            <a:lvl1pPr marL="0" indent="0">
              <a:buNone/>
              <a:defRPr sz="20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[Date]</a:t>
            </a:r>
            <a:endParaRPr lang="en-GB" dirty="0"/>
          </a:p>
        </p:txBody>
      </p:sp>
      <p:cxnSp>
        <p:nvCxnSpPr>
          <p:cNvPr id="40" name="Straight Connector 39"/>
          <p:cNvCxnSpPr/>
          <p:nvPr userDrawn="1"/>
        </p:nvCxnSpPr>
        <p:spPr>
          <a:xfrm>
            <a:off x="1458472" y="3855932"/>
            <a:ext cx="6908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7675170"/>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Content Slides">
    <p:spTree>
      <p:nvGrpSpPr>
        <p:cNvPr id="1" name=""/>
        <p:cNvGrpSpPr/>
        <p:nvPr/>
      </p:nvGrpSpPr>
      <p:grpSpPr>
        <a:xfrm>
          <a:off x="0" y="0"/>
          <a:ext cx="0" cy="0"/>
          <a:chOff x="0" y="0"/>
          <a:chExt cx="0" cy="0"/>
        </a:xfrm>
      </p:grpSpPr>
      <p:sp>
        <p:nvSpPr>
          <p:cNvPr id="2" name="Slide Number Placeholder 5"/>
          <p:cNvSpPr>
            <a:spLocks noGrp="1"/>
          </p:cNvSpPr>
          <p:nvPr>
            <p:ph type="sldNum" sz="quarter" idx="19"/>
          </p:nvPr>
        </p:nvSpPr>
        <p:spPr>
          <a:xfrm>
            <a:off x="9448800" y="254965"/>
            <a:ext cx="2743200" cy="365125"/>
          </a:xfrm>
        </p:spPr>
        <p:txBody>
          <a:bodyPr/>
          <a:lstStyle/>
          <a:p>
            <a:fld id="{5C7F91A7-A6E3-4757-B72A-82F0678887B5}" type="slidenum">
              <a:rPr lang="en-GB" smtClean="0">
                <a:solidFill>
                  <a:prstClr val="black">
                    <a:tint val="75000"/>
                  </a:prstClr>
                </a:solidFill>
              </a:rPr>
              <a:pPr/>
              <a:t>‹#›</a:t>
            </a:fld>
            <a:endParaRPr lang="en-GB" dirty="0">
              <a:solidFill>
                <a:prstClr val="black">
                  <a:tint val="75000"/>
                </a:prstClr>
              </a:solidFill>
            </a:endParaRPr>
          </a:p>
        </p:txBody>
      </p:sp>
      <p:pic>
        <p:nvPicPr>
          <p:cNvPr id="3" name="Picture 2" descr="C:\Users\452333\Desktop\LOGO EAT 2019.jp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11949" y="16042"/>
            <a:ext cx="1127125" cy="1043305"/>
          </a:xfrm>
          <a:prstGeom prst="rect">
            <a:avLst/>
          </a:prstGeom>
          <a:noFill/>
          <a:ln>
            <a:noFill/>
          </a:ln>
        </p:spPr>
      </p:pic>
    </p:spTree>
    <p:extLst>
      <p:ext uri="{BB962C8B-B14F-4D97-AF65-F5344CB8AC3E}">
        <p14:creationId xmlns:p14="http://schemas.microsoft.com/office/powerpoint/2010/main" val="4089313022"/>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1_Cover Slide">
    <p:spTree>
      <p:nvGrpSpPr>
        <p:cNvPr id="1" name=""/>
        <p:cNvGrpSpPr/>
        <p:nvPr/>
      </p:nvGrpSpPr>
      <p:grpSpPr>
        <a:xfrm>
          <a:off x="0" y="0"/>
          <a:ext cx="0" cy="0"/>
          <a:chOff x="0" y="0"/>
          <a:chExt cx="0" cy="0"/>
        </a:xfrm>
      </p:grpSpPr>
      <p:grpSp>
        <p:nvGrpSpPr>
          <p:cNvPr id="5" name="Group 4"/>
          <p:cNvGrpSpPr/>
          <p:nvPr userDrawn="1"/>
        </p:nvGrpSpPr>
        <p:grpSpPr>
          <a:xfrm>
            <a:off x="0" y="5401040"/>
            <a:ext cx="2768958" cy="1143967"/>
            <a:chOff x="0" y="5019433"/>
            <a:chExt cx="2768958" cy="1143967"/>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0607" y="5019433"/>
              <a:ext cx="2408351" cy="1143967"/>
            </a:xfrm>
            <a:prstGeom prst="rect">
              <a:avLst/>
            </a:prstGeom>
          </p:spPr>
        </p:pic>
        <p:sp>
          <p:nvSpPr>
            <p:cNvPr id="7" name="Rectangle 6"/>
            <p:cNvSpPr/>
            <p:nvPr/>
          </p:nvSpPr>
          <p:spPr>
            <a:xfrm>
              <a:off x="0" y="5019433"/>
              <a:ext cx="360607" cy="1143967"/>
            </a:xfrm>
            <a:prstGeom prst="rect">
              <a:avLst/>
            </a:prstGeom>
            <a:solidFill>
              <a:srgbClr val="70CD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grpSp>
      <p:sp>
        <p:nvSpPr>
          <p:cNvPr id="8" name="Slide Number Placeholder 5"/>
          <p:cNvSpPr>
            <a:spLocks noGrp="1"/>
          </p:cNvSpPr>
          <p:nvPr>
            <p:ph type="sldNum" sz="quarter" idx="19"/>
          </p:nvPr>
        </p:nvSpPr>
        <p:spPr>
          <a:xfrm>
            <a:off x="9448800" y="254965"/>
            <a:ext cx="2743200" cy="365125"/>
          </a:xfrm>
        </p:spPr>
        <p:txBody>
          <a:bodyPr/>
          <a:lstStyle/>
          <a:p>
            <a:fld id="{5C7F91A7-A6E3-4757-B72A-82F0678887B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838050021"/>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1_Agenda">
    <p:bg>
      <p:bgPr>
        <a:solidFill>
          <a:srgbClr val="6FCDE4"/>
        </a:solidFill>
        <a:effectLst/>
      </p:bgPr>
    </p:bg>
    <p:spTree>
      <p:nvGrpSpPr>
        <p:cNvPr id="1" name=""/>
        <p:cNvGrpSpPr/>
        <p:nvPr/>
      </p:nvGrpSpPr>
      <p:grpSpPr>
        <a:xfrm>
          <a:off x="0" y="0"/>
          <a:ext cx="0" cy="0"/>
          <a:chOff x="0" y="0"/>
          <a:chExt cx="0" cy="0"/>
        </a:xfrm>
      </p:grpSpPr>
      <p:sp>
        <p:nvSpPr>
          <p:cNvPr id="4" name="Content Placeholder 3"/>
          <p:cNvSpPr>
            <a:spLocks noGrp="1"/>
          </p:cNvSpPr>
          <p:nvPr>
            <p:ph sz="quarter" idx="10" hasCustomPrompt="1"/>
          </p:nvPr>
        </p:nvSpPr>
        <p:spPr>
          <a:xfrm>
            <a:off x="6293985" y="2979056"/>
            <a:ext cx="3488644" cy="3358244"/>
          </a:xfrm>
          <a:prstGeom prst="rect">
            <a:avLst/>
          </a:prstGeom>
        </p:spPr>
        <p:txBody>
          <a:bodyPr/>
          <a:lstStyle>
            <a:lvl1pPr marL="342900" indent="-342900">
              <a:buFont typeface="Arial" panose="020B0604020202020204" pitchFamily="34" charset="0"/>
              <a:buChar char="•"/>
              <a:defRPr sz="1800" b="0" baseline="0">
                <a:solidFill>
                  <a:schemeClr val="bg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insert agenda</a:t>
            </a:r>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l="12916" t="13755" r="12916" b="29511"/>
          <a:stretch/>
        </p:blipFill>
        <p:spPr>
          <a:xfrm>
            <a:off x="129607" y="259074"/>
            <a:ext cx="9872522" cy="4109655"/>
          </a:xfrm>
          <a:prstGeom prst="rect">
            <a:avLst/>
          </a:prstGeom>
        </p:spPr>
      </p:pic>
    </p:spTree>
    <p:extLst>
      <p:ext uri="{BB962C8B-B14F-4D97-AF65-F5344CB8AC3E}">
        <p14:creationId xmlns:p14="http://schemas.microsoft.com/office/powerpoint/2010/main" val="4163400072"/>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MY"/>
          </a:p>
        </p:txBody>
      </p:sp>
      <p:sp>
        <p:nvSpPr>
          <p:cNvPr id="3" name="Date Placeholder 2"/>
          <p:cNvSpPr>
            <a:spLocks noGrp="1"/>
          </p:cNvSpPr>
          <p:nvPr>
            <p:ph type="dt" sz="half" idx="10"/>
          </p:nvPr>
        </p:nvSpPr>
        <p:spPr/>
        <p:txBody>
          <a:bodyPr/>
          <a:lstStyle/>
          <a:p>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5C7F91A7-A6E3-4757-B72A-82F0678887B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572988198"/>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1_Slide Seperator">
    <p:bg>
      <p:bgPr>
        <a:solidFill>
          <a:srgbClr val="6FCDE4"/>
        </a:solidFill>
        <a:effectLst/>
      </p:bgPr>
    </p:bg>
    <p:spTree>
      <p:nvGrpSpPr>
        <p:cNvPr id="1" name=""/>
        <p:cNvGrpSpPr/>
        <p:nvPr/>
      </p:nvGrpSpPr>
      <p:grpSpPr>
        <a:xfrm>
          <a:off x="0" y="0"/>
          <a:ext cx="0" cy="0"/>
          <a:chOff x="0" y="0"/>
          <a:chExt cx="0" cy="0"/>
        </a:xfrm>
      </p:grpSpPr>
      <p:sp>
        <p:nvSpPr>
          <p:cNvPr id="4" name="Content Placeholder 3"/>
          <p:cNvSpPr>
            <a:spLocks noGrp="1"/>
          </p:cNvSpPr>
          <p:nvPr>
            <p:ph sz="quarter" idx="10" hasCustomPrompt="1"/>
          </p:nvPr>
        </p:nvSpPr>
        <p:spPr>
          <a:xfrm>
            <a:off x="8055656" y="4731656"/>
            <a:ext cx="3120344" cy="333830"/>
          </a:xfrm>
          <a:prstGeom prst="rect">
            <a:avLst/>
          </a:prstGeom>
        </p:spPr>
        <p:txBody>
          <a:bodyPr>
            <a:noAutofit/>
          </a:bodyPr>
          <a:lstStyle>
            <a:lvl1pPr marL="0" indent="0">
              <a:buNone/>
              <a:defRPr sz="2400" b="0" baseline="0">
                <a:solidFill>
                  <a:schemeClr val="bg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insert slide</a:t>
            </a:r>
            <a:endParaRPr lang="en-GB" dirty="0"/>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l="33038" t="9667" r="33038" b="50881"/>
          <a:stretch/>
        </p:blipFill>
        <p:spPr>
          <a:xfrm>
            <a:off x="5314950" y="699247"/>
            <a:ext cx="3557587" cy="6051177"/>
          </a:xfrm>
          <a:prstGeom prst="rect">
            <a:avLst/>
          </a:prstGeom>
        </p:spPr>
      </p:pic>
    </p:spTree>
    <p:extLst>
      <p:ext uri="{BB962C8B-B14F-4D97-AF65-F5344CB8AC3E}">
        <p14:creationId xmlns:p14="http://schemas.microsoft.com/office/powerpoint/2010/main" val="289569422"/>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2_Slide Seperator">
    <p:bg>
      <p:bgPr>
        <a:solidFill>
          <a:srgbClr val="6FCDE4"/>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l="28901" t="10000" r="30078" b="51458"/>
          <a:stretch/>
        </p:blipFill>
        <p:spPr>
          <a:xfrm>
            <a:off x="4672014" y="388223"/>
            <a:ext cx="5257800" cy="6441675"/>
          </a:xfrm>
          <a:prstGeom prst="rect">
            <a:avLst/>
          </a:prstGeom>
        </p:spPr>
      </p:pic>
      <p:sp>
        <p:nvSpPr>
          <p:cNvPr id="5" name="Content Placeholder 3"/>
          <p:cNvSpPr>
            <a:spLocks noGrp="1"/>
          </p:cNvSpPr>
          <p:nvPr>
            <p:ph sz="quarter" idx="10" hasCustomPrompt="1"/>
          </p:nvPr>
        </p:nvSpPr>
        <p:spPr>
          <a:xfrm>
            <a:off x="8055656" y="4731656"/>
            <a:ext cx="3120344" cy="333830"/>
          </a:xfrm>
          <a:prstGeom prst="rect">
            <a:avLst/>
          </a:prstGeom>
        </p:spPr>
        <p:txBody>
          <a:bodyPr>
            <a:noAutofit/>
          </a:bodyPr>
          <a:lstStyle>
            <a:lvl1pPr marL="0" indent="0">
              <a:buNone/>
              <a:defRPr sz="2400" b="0" baseline="0">
                <a:solidFill>
                  <a:schemeClr val="bg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insert slide</a:t>
            </a:r>
            <a:endParaRPr lang="en-GB" dirty="0"/>
          </a:p>
        </p:txBody>
      </p:sp>
    </p:spTree>
    <p:extLst>
      <p:ext uri="{BB962C8B-B14F-4D97-AF65-F5344CB8AC3E}">
        <p14:creationId xmlns:p14="http://schemas.microsoft.com/office/powerpoint/2010/main" val="978497565"/>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3_Slide Seperator">
    <p:bg>
      <p:bgPr>
        <a:solidFill>
          <a:srgbClr val="6FCDE4"/>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l="31463" t="10625" r="34020" b="51042"/>
          <a:stretch/>
        </p:blipFill>
        <p:spPr>
          <a:xfrm>
            <a:off x="3867150" y="728662"/>
            <a:ext cx="4457700" cy="6509656"/>
          </a:xfrm>
          <a:prstGeom prst="rect">
            <a:avLst/>
          </a:prstGeom>
        </p:spPr>
      </p:pic>
      <p:sp>
        <p:nvSpPr>
          <p:cNvPr id="6" name="Content Placeholder 3"/>
          <p:cNvSpPr>
            <a:spLocks noGrp="1"/>
          </p:cNvSpPr>
          <p:nvPr>
            <p:ph sz="quarter" idx="10" hasCustomPrompt="1"/>
          </p:nvPr>
        </p:nvSpPr>
        <p:spPr>
          <a:xfrm>
            <a:off x="8055656" y="4731656"/>
            <a:ext cx="3120344" cy="333830"/>
          </a:xfrm>
          <a:prstGeom prst="rect">
            <a:avLst/>
          </a:prstGeom>
        </p:spPr>
        <p:txBody>
          <a:bodyPr>
            <a:noAutofit/>
          </a:bodyPr>
          <a:lstStyle>
            <a:lvl1pPr marL="0" indent="0">
              <a:buNone/>
              <a:defRPr sz="2400" b="0" baseline="0">
                <a:solidFill>
                  <a:schemeClr val="bg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insert slide</a:t>
            </a:r>
            <a:endParaRPr lang="en-GB" dirty="0"/>
          </a:p>
        </p:txBody>
      </p:sp>
    </p:spTree>
    <p:extLst>
      <p:ext uri="{BB962C8B-B14F-4D97-AF65-F5344CB8AC3E}">
        <p14:creationId xmlns:p14="http://schemas.microsoft.com/office/powerpoint/2010/main" val="3553867136"/>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4_Slide Seperator">
    <p:bg>
      <p:bgPr>
        <a:solidFill>
          <a:srgbClr val="6FCDE4"/>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l="32591" t="10196" r="32591" b="49020"/>
          <a:stretch/>
        </p:blipFill>
        <p:spPr>
          <a:xfrm>
            <a:off x="5002305" y="699247"/>
            <a:ext cx="4155141" cy="6232714"/>
          </a:xfrm>
          <a:prstGeom prst="rect">
            <a:avLst/>
          </a:prstGeom>
        </p:spPr>
      </p:pic>
      <p:sp>
        <p:nvSpPr>
          <p:cNvPr id="5" name="Content Placeholder 3"/>
          <p:cNvSpPr>
            <a:spLocks noGrp="1"/>
          </p:cNvSpPr>
          <p:nvPr>
            <p:ph sz="quarter" idx="10" hasCustomPrompt="1"/>
          </p:nvPr>
        </p:nvSpPr>
        <p:spPr>
          <a:xfrm>
            <a:off x="8055656" y="4731656"/>
            <a:ext cx="3120344" cy="333830"/>
          </a:xfrm>
          <a:prstGeom prst="rect">
            <a:avLst/>
          </a:prstGeom>
        </p:spPr>
        <p:txBody>
          <a:bodyPr>
            <a:noAutofit/>
          </a:bodyPr>
          <a:lstStyle>
            <a:lvl1pPr marL="0" indent="0">
              <a:buNone/>
              <a:defRPr sz="2400" b="0" baseline="0">
                <a:solidFill>
                  <a:schemeClr val="bg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insert slide</a:t>
            </a:r>
            <a:endParaRPr lang="en-GB" dirty="0"/>
          </a:p>
        </p:txBody>
      </p:sp>
    </p:spTree>
    <p:extLst>
      <p:ext uri="{BB962C8B-B14F-4D97-AF65-F5344CB8AC3E}">
        <p14:creationId xmlns:p14="http://schemas.microsoft.com/office/powerpoint/2010/main" val="21693996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4_Slide Seperator">
    <p:bg>
      <p:bgPr>
        <a:solidFill>
          <a:srgbClr val="6FCDE4"/>
        </a:solidFill>
        <a:effectLst/>
      </p:bgPr>
    </p:bg>
    <p:spTree>
      <p:nvGrpSpPr>
        <p:cNvPr id="1" name=""/>
        <p:cNvGrpSpPr/>
        <p:nvPr/>
      </p:nvGrpSpPr>
      <p:grpSpPr>
        <a:xfrm>
          <a:off x="0" y="0"/>
          <a:ext cx="0" cy="0"/>
          <a:chOff x="0" y="0"/>
          <a:chExt cx="0" cy="0"/>
        </a:xfrm>
      </p:grpSpPr>
      <p:sp>
        <p:nvSpPr>
          <p:cNvPr id="5" name="Content Placeholder 3"/>
          <p:cNvSpPr>
            <a:spLocks noGrp="1"/>
          </p:cNvSpPr>
          <p:nvPr>
            <p:ph sz="quarter" idx="10" hasCustomPrompt="1"/>
          </p:nvPr>
        </p:nvSpPr>
        <p:spPr>
          <a:xfrm>
            <a:off x="8055656" y="4731656"/>
            <a:ext cx="3120344" cy="333830"/>
          </a:xfrm>
          <a:prstGeom prst="rect">
            <a:avLst/>
          </a:prstGeom>
        </p:spPr>
        <p:txBody>
          <a:bodyPr>
            <a:noAutofit/>
          </a:bodyPr>
          <a:lstStyle>
            <a:lvl1pPr marL="0" indent="0">
              <a:buNone/>
              <a:defRPr sz="2400" b="0" baseline="0">
                <a:solidFill>
                  <a:schemeClr val="bg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insert slide</a:t>
            </a:r>
            <a:endParaRPr lang="en-GB" dirty="0"/>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l="31463" t="10625" r="34020" b="51042"/>
          <a:stretch/>
        </p:blipFill>
        <p:spPr>
          <a:xfrm>
            <a:off x="4130557" y="507275"/>
            <a:ext cx="4457700" cy="6509656"/>
          </a:xfrm>
          <a:prstGeom prst="rect">
            <a:avLst/>
          </a:prstGeom>
        </p:spPr>
      </p:pic>
      <p:pic>
        <p:nvPicPr>
          <p:cNvPr id="8" name="Picture 7"/>
          <p:cNvPicPr>
            <a:picLocks noChangeAspect="1"/>
          </p:cNvPicPr>
          <p:nvPr userDrawn="1"/>
        </p:nvPicPr>
        <p:blipFill rotWithShape="1">
          <a:blip r:embed="rId3" cstate="print">
            <a:lum bright="70000" contrast="-70000"/>
            <a:extLst>
              <a:ext uri="{28A0092B-C50C-407E-A947-70E740481C1C}">
                <a14:useLocalDpi xmlns:a14="http://schemas.microsoft.com/office/drawing/2010/main" val="0"/>
              </a:ext>
            </a:extLst>
          </a:blip>
          <a:srcRect l="41267" t="11250" r="35478" b="51250"/>
          <a:stretch/>
        </p:blipFill>
        <p:spPr>
          <a:xfrm>
            <a:off x="2642674" y="820271"/>
            <a:ext cx="2528889" cy="5721532"/>
          </a:xfrm>
          <a:prstGeom prst="rect">
            <a:avLst/>
          </a:prstGeom>
        </p:spPr>
      </p:pic>
    </p:spTree>
    <p:extLst>
      <p:ext uri="{BB962C8B-B14F-4D97-AF65-F5344CB8AC3E}">
        <p14:creationId xmlns:p14="http://schemas.microsoft.com/office/powerpoint/2010/main" val="2554630151"/>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5_Slide Seperator">
    <p:bg>
      <p:bgPr>
        <a:solidFill>
          <a:srgbClr val="6FCDE4"/>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l="28047" t="11961" r="28047" b="50392"/>
          <a:stretch/>
        </p:blipFill>
        <p:spPr>
          <a:xfrm>
            <a:off x="3558987" y="820271"/>
            <a:ext cx="5815252" cy="6225988"/>
          </a:xfrm>
          <a:prstGeom prst="rect">
            <a:avLst/>
          </a:prstGeom>
        </p:spPr>
      </p:pic>
      <p:sp>
        <p:nvSpPr>
          <p:cNvPr id="6" name="Content Placeholder 3"/>
          <p:cNvSpPr>
            <a:spLocks noGrp="1"/>
          </p:cNvSpPr>
          <p:nvPr>
            <p:ph sz="quarter" idx="10" hasCustomPrompt="1"/>
          </p:nvPr>
        </p:nvSpPr>
        <p:spPr>
          <a:xfrm>
            <a:off x="8055656" y="4731656"/>
            <a:ext cx="3120344" cy="333830"/>
          </a:xfrm>
          <a:prstGeom prst="rect">
            <a:avLst/>
          </a:prstGeom>
        </p:spPr>
        <p:txBody>
          <a:bodyPr>
            <a:noAutofit/>
          </a:bodyPr>
          <a:lstStyle>
            <a:lvl1pPr marL="0" indent="0">
              <a:buNone/>
              <a:defRPr sz="2400" b="0" baseline="0">
                <a:solidFill>
                  <a:schemeClr val="bg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insert slide</a:t>
            </a:r>
            <a:endParaRPr lang="en-GB" dirty="0"/>
          </a:p>
        </p:txBody>
      </p:sp>
    </p:spTree>
    <p:extLst>
      <p:ext uri="{BB962C8B-B14F-4D97-AF65-F5344CB8AC3E}">
        <p14:creationId xmlns:p14="http://schemas.microsoft.com/office/powerpoint/2010/main" val="4129854355"/>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7_Slide Seperator">
    <p:bg>
      <p:bgPr>
        <a:solidFill>
          <a:srgbClr val="6FCDE4"/>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l="35582" t="10392" r="35582" b="51176"/>
          <a:stretch/>
        </p:blipFill>
        <p:spPr>
          <a:xfrm>
            <a:off x="4773704" y="416857"/>
            <a:ext cx="3590365" cy="6245959"/>
          </a:xfrm>
          <a:prstGeom prst="rect">
            <a:avLst/>
          </a:prstGeom>
        </p:spPr>
      </p:pic>
      <p:sp>
        <p:nvSpPr>
          <p:cNvPr id="5" name="Content Placeholder 3"/>
          <p:cNvSpPr>
            <a:spLocks noGrp="1"/>
          </p:cNvSpPr>
          <p:nvPr>
            <p:ph sz="quarter" idx="10" hasCustomPrompt="1"/>
          </p:nvPr>
        </p:nvSpPr>
        <p:spPr>
          <a:xfrm>
            <a:off x="8055656" y="4731656"/>
            <a:ext cx="3120344" cy="333830"/>
          </a:xfrm>
          <a:prstGeom prst="rect">
            <a:avLst/>
          </a:prstGeom>
        </p:spPr>
        <p:txBody>
          <a:bodyPr>
            <a:noAutofit/>
          </a:bodyPr>
          <a:lstStyle>
            <a:lvl1pPr marL="0" indent="0">
              <a:buNone/>
              <a:defRPr sz="2400" b="0" baseline="0">
                <a:solidFill>
                  <a:schemeClr val="bg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insert slide</a:t>
            </a:r>
            <a:endParaRPr lang="en-GB" dirty="0"/>
          </a:p>
        </p:txBody>
      </p:sp>
    </p:spTree>
    <p:extLst>
      <p:ext uri="{BB962C8B-B14F-4D97-AF65-F5344CB8AC3E}">
        <p14:creationId xmlns:p14="http://schemas.microsoft.com/office/powerpoint/2010/main" val="1653615908"/>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8_Slide Seperator">
    <p:bg>
      <p:bgPr>
        <a:solidFill>
          <a:srgbClr val="6FCDE4"/>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l="31028" t="10588" r="31028" b="51372"/>
          <a:stretch/>
        </p:blipFill>
        <p:spPr>
          <a:xfrm>
            <a:off x="5091951" y="726140"/>
            <a:ext cx="4720059" cy="6131860"/>
          </a:xfrm>
          <a:prstGeom prst="rect">
            <a:avLst/>
          </a:prstGeom>
        </p:spPr>
      </p:pic>
      <p:sp>
        <p:nvSpPr>
          <p:cNvPr id="6" name="Content Placeholder 3"/>
          <p:cNvSpPr>
            <a:spLocks noGrp="1"/>
          </p:cNvSpPr>
          <p:nvPr>
            <p:ph sz="quarter" idx="10" hasCustomPrompt="1"/>
          </p:nvPr>
        </p:nvSpPr>
        <p:spPr>
          <a:xfrm>
            <a:off x="8055656" y="4731656"/>
            <a:ext cx="3120344" cy="333830"/>
          </a:xfrm>
          <a:prstGeom prst="rect">
            <a:avLst/>
          </a:prstGeom>
        </p:spPr>
        <p:txBody>
          <a:bodyPr>
            <a:noAutofit/>
          </a:bodyPr>
          <a:lstStyle>
            <a:lvl1pPr marL="0" indent="0">
              <a:buNone/>
              <a:defRPr sz="2400" b="0" baseline="0">
                <a:solidFill>
                  <a:schemeClr val="bg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insert slide</a:t>
            </a:r>
            <a:endParaRPr lang="en-GB" dirty="0"/>
          </a:p>
        </p:txBody>
      </p:sp>
    </p:spTree>
    <p:extLst>
      <p:ext uri="{BB962C8B-B14F-4D97-AF65-F5344CB8AC3E}">
        <p14:creationId xmlns:p14="http://schemas.microsoft.com/office/powerpoint/2010/main" val="966026823"/>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9_Slide Seperator">
    <p:bg>
      <p:bgPr>
        <a:solidFill>
          <a:srgbClr val="6FCDE4"/>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l="33094" t="10980" r="33094" b="51961"/>
          <a:stretch/>
        </p:blipFill>
        <p:spPr>
          <a:xfrm>
            <a:off x="4258233" y="551328"/>
            <a:ext cx="4582631" cy="6306672"/>
          </a:xfrm>
          <a:prstGeom prst="rect">
            <a:avLst/>
          </a:prstGeom>
        </p:spPr>
      </p:pic>
      <p:sp>
        <p:nvSpPr>
          <p:cNvPr id="5" name="Content Placeholder 3"/>
          <p:cNvSpPr>
            <a:spLocks noGrp="1"/>
          </p:cNvSpPr>
          <p:nvPr>
            <p:ph sz="quarter" idx="10" hasCustomPrompt="1"/>
          </p:nvPr>
        </p:nvSpPr>
        <p:spPr>
          <a:xfrm>
            <a:off x="8055656" y="4731656"/>
            <a:ext cx="3120344" cy="333830"/>
          </a:xfrm>
          <a:prstGeom prst="rect">
            <a:avLst/>
          </a:prstGeom>
        </p:spPr>
        <p:txBody>
          <a:bodyPr>
            <a:noAutofit/>
          </a:bodyPr>
          <a:lstStyle>
            <a:lvl1pPr marL="0" indent="0">
              <a:buNone/>
              <a:defRPr sz="2400" b="0" baseline="0">
                <a:solidFill>
                  <a:schemeClr val="bg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insert slide</a:t>
            </a:r>
            <a:endParaRPr lang="en-GB" dirty="0"/>
          </a:p>
        </p:txBody>
      </p:sp>
    </p:spTree>
    <p:extLst>
      <p:ext uri="{BB962C8B-B14F-4D97-AF65-F5344CB8AC3E}">
        <p14:creationId xmlns:p14="http://schemas.microsoft.com/office/powerpoint/2010/main" val="3389441878"/>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10_Slide Seperator">
    <p:bg>
      <p:bgPr>
        <a:solidFill>
          <a:srgbClr val="6FCDE4"/>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l="33033" t="11373" r="33033" b="51176"/>
          <a:stretch/>
        </p:blipFill>
        <p:spPr>
          <a:xfrm>
            <a:off x="4921623" y="726141"/>
            <a:ext cx="4087906" cy="6131859"/>
          </a:xfrm>
          <a:prstGeom prst="rect">
            <a:avLst/>
          </a:prstGeom>
        </p:spPr>
      </p:pic>
      <p:sp>
        <p:nvSpPr>
          <p:cNvPr id="6" name="Content Placeholder 3"/>
          <p:cNvSpPr>
            <a:spLocks noGrp="1"/>
          </p:cNvSpPr>
          <p:nvPr>
            <p:ph sz="quarter" idx="10" hasCustomPrompt="1"/>
          </p:nvPr>
        </p:nvSpPr>
        <p:spPr>
          <a:xfrm>
            <a:off x="8055656" y="4731656"/>
            <a:ext cx="3120344" cy="333830"/>
          </a:xfrm>
          <a:prstGeom prst="rect">
            <a:avLst/>
          </a:prstGeom>
        </p:spPr>
        <p:txBody>
          <a:bodyPr>
            <a:noAutofit/>
          </a:bodyPr>
          <a:lstStyle>
            <a:lvl1pPr marL="0" indent="0">
              <a:buNone/>
              <a:defRPr sz="2400" b="0" baseline="0">
                <a:solidFill>
                  <a:schemeClr val="bg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insert slide</a:t>
            </a:r>
            <a:endParaRPr lang="en-GB" dirty="0"/>
          </a:p>
        </p:txBody>
      </p:sp>
    </p:spTree>
    <p:extLst>
      <p:ext uri="{BB962C8B-B14F-4D97-AF65-F5344CB8AC3E}">
        <p14:creationId xmlns:p14="http://schemas.microsoft.com/office/powerpoint/2010/main" val="3330759634"/>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21_Slide Seperator">
    <p:bg>
      <p:bgPr>
        <a:solidFill>
          <a:srgbClr val="6FCDE4"/>
        </a:solidFill>
        <a:effectLst/>
      </p:bgPr>
    </p:bg>
    <p:spTree>
      <p:nvGrpSpPr>
        <p:cNvPr id="1" name=""/>
        <p:cNvGrpSpPr/>
        <p:nvPr/>
      </p:nvGrpSpPr>
      <p:grpSpPr>
        <a:xfrm>
          <a:off x="0" y="0"/>
          <a:ext cx="0" cy="0"/>
          <a:chOff x="0" y="0"/>
          <a:chExt cx="0" cy="0"/>
        </a:xfrm>
      </p:grpSpPr>
      <p:sp>
        <p:nvSpPr>
          <p:cNvPr id="5" name="Content Placeholder 3"/>
          <p:cNvSpPr>
            <a:spLocks noGrp="1"/>
          </p:cNvSpPr>
          <p:nvPr>
            <p:ph sz="quarter" idx="10" hasCustomPrompt="1"/>
          </p:nvPr>
        </p:nvSpPr>
        <p:spPr>
          <a:xfrm>
            <a:off x="8055656" y="4731656"/>
            <a:ext cx="3120344" cy="333830"/>
          </a:xfrm>
          <a:prstGeom prst="rect">
            <a:avLst/>
          </a:prstGeom>
        </p:spPr>
        <p:txBody>
          <a:bodyPr>
            <a:noAutofit/>
          </a:bodyPr>
          <a:lstStyle>
            <a:lvl1pPr marL="0" indent="0">
              <a:buNone/>
              <a:defRPr sz="2400" b="0" baseline="0">
                <a:solidFill>
                  <a:schemeClr val="bg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insert slide</a:t>
            </a:r>
            <a:endParaRPr lang="en-GB" dirty="0"/>
          </a:p>
        </p:txBody>
      </p:sp>
      <p:pic>
        <p:nvPicPr>
          <p:cNvPr id="4" name="Picture 3"/>
          <p:cNvPicPr>
            <a:picLocks noChangeAspect="1"/>
          </p:cNvPicPr>
          <p:nvPr userDrawn="1"/>
        </p:nvPicPr>
        <p:blipFill rotWithShape="1">
          <a:blip r:embed="rId2" cstate="print">
            <a:lum bright="70000" contrast="-70000"/>
            <a:extLst>
              <a:ext uri="{28A0092B-C50C-407E-A947-70E740481C1C}">
                <a14:useLocalDpi xmlns:a14="http://schemas.microsoft.com/office/drawing/2010/main" val="0"/>
              </a:ext>
            </a:extLst>
          </a:blip>
          <a:srcRect l="41267" t="11250" r="35478" b="51250"/>
          <a:stretch/>
        </p:blipFill>
        <p:spPr>
          <a:xfrm>
            <a:off x="3075563" y="901337"/>
            <a:ext cx="2528889" cy="5721532"/>
          </a:xfrm>
          <a:prstGeom prst="rect">
            <a:avLst/>
          </a:prstGeom>
        </p:spPr>
      </p:pic>
      <p:pic>
        <p:nvPicPr>
          <p:cNvPr id="7" name="Picture 6"/>
          <p:cNvPicPr>
            <a:picLocks noChangeAspect="1"/>
          </p:cNvPicPr>
          <p:nvPr userDrawn="1"/>
        </p:nvPicPr>
        <p:blipFill rotWithShape="1">
          <a:blip r:embed="rId3" cstate="print">
            <a:lum bright="70000" contrast="-70000"/>
            <a:extLst>
              <a:ext uri="{28A0092B-C50C-407E-A947-70E740481C1C}">
                <a14:useLocalDpi xmlns:a14="http://schemas.microsoft.com/office/drawing/2010/main" val="0"/>
              </a:ext>
            </a:extLst>
          </a:blip>
          <a:srcRect l="34886" t="12353" r="33107" b="51764"/>
          <a:stretch/>
        </p:blipFill>
        <p:spPr>
          <a:xfrm>
            <a:off x="4370294" y="847165"/>
            <a:ext cx="4166082" cy="5775704"/>
          </a:xfrm>
          <a:prstGeom prst="rect">
            <a:avLst/>
          </a:prstGeom>
        </p:spPr>
      </p:pic>
    </p:spTree>
    <p:extLst>
      <p:ext uri="{BB962C8B-B14F-4D97-AF65-F5344CB8AC3E}">
        <p14:creationId xmlns:p14="http://schemas.microsoft.com/office/powerpoint/2010/main" val="1768998684"/>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22_Slide Seperator">
    <p:bg>
      <p:bgPr>
        <a:solidFill>
          <a:srgbClr val="6FCDE4"/>
        </a:solidFill>
        <a:effectLst/>
      </p:bgPr>
    </p:bg>
    <p:spTree>
      <p:nvGrpSpPr>
        <p:cNvPr id="1" name=""/>
        <p:cNvGrpSpPr/>
        <p:nvPr/>
      </p:nvGrpSpPr>
      <p:grpSpPr>
        <a:xfrm>
          <a:off x="0" y="0"/>
          <a:ext cx="0" cy="0"/>
          <a:chOff x="0" y="0"/>
          <a:chExt cx="0" cy="0"/>
        </a:xfrm>
      </p:grpSpPr>
      <p:sp>
        <p:nvSpPr>
          <p:cNvPr id="5" name="Content Placeholder 3"/>
          <p:cNvSpPr>
            <a:spLocks noGrp="1"/>
          </p:cNvSpPr>
          <p:nvPr>
            <p:ph sz="quarter" idx="10" hasCustomPrompt="1"/>
          </p:nvPr>
        </p:nvSpPr>
        <p:spPr>
          <a:xfrm>
            <a:off x="8055656" y="4731656"/>
            <a:ext cx="3120344" cy="333830"/>
          </a:xfrm>
          <a:prstGeom prst="rect">
            <a:avLst/>
          </a:prstGeom>
        </p:spPr>
        <p:txBody>
          <a:bodyPr>
            <a:noAutofit/>
          </a:bodyPr>
          <a:lstStyle>
            <a:lvl1pPr marL="0" indent="0">
              <a:buNone/>
              <a:defRPr sz="2400" b="0" baseline="0">
                <a:solidFill>
                  <a:schemeClr val="bg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insert slide</a:t>
            </a:r>
            <a:endParaRPr lang="en-GB" dirty="0"/>
          </a:p>
        </p:txBody>
      </p:sp>
      <p:pic>
        <p:nvPicPr>
          <p:cNvPr id="6" name="Picture 5"/>
          <p:cNvPicPr>
            <a:picLocks noChangeAspect="1"/>
          </p:cNvPicPr>
          <p:nvPr userDrawn="1"/>
        </p:nvPicPr>
        <p:blipFill rotWithShape="1">
          <a:blip r:embed="rId2" cstate="print">
            <a:lum bright="70000" contrast="-70000"/>
            <a:extLst>
              <a:ext uri="{28A0092B-C50C-407E-A947-70E740481C1C}">
                <a14:useLocalDpi xmlns:a14="http://schemas.microsoft.com/office/drawing/2010/main" val="0"/>
              </a:ext>
            </a:extLst>
          </a:blip>
          <a:srcRect l="41267" t="11250" r="35478" b="51250"/>
          <a:stretch/>
        </p:blipFill>
        <p:spPr>
          <a:xfrm>
            <a:off x="5295376" y="901337"/>
            <a:ext cx="2528889" cy="5721532"/>
          </a:xfrm>
          <a:prstGeom prst="rect">
            <a:avLst/>
          </a:prstGeom>
        </p:spPr>
      </p:pic>
      <p:pic>
        <p:nvPicPr>
          <p:cNvPr id="9" name="Picture 8"/>
          <p:cNvPicPr>
            <a:picLocks noChangeAspect="1"/>
          </p:cNvPicPr>
          <p:nvPr userDrawn="1"/>
        </p:nvPicPr>
        <p:blipFill rotWithShape="1">
          <a:blip r:embed="rId2" cstate="print">
            <a:lum bright="70000" contrast="-70000"/>
            <a:extLst>
              <a:ext uri="{28A0092B-C50C-407E-A947-70E740481C1C}">
                <a14:useLocalDpi xmlns:a14="http://schemas.microsoft.com/office/drawing/2010/main" val="0"/>
              </a:ext>
            </a:extLst>
          </a:blip>
          <a:srcRect l="41267" t="11250" r="35478" b="51250"/>
          <a:stretch/>
        </p:blipFill>
        <p:spPr>
          <a:xfrm>
            <a:off x="2642674" y="820271"/>
            <a:ext cx="2528889" cy="5721532"/>
          </a:xfrm>
          <a:prstGeom prst="rect">
            <a:avLst/>
          </a:prstGeom>
        </p:spPr>
      </p:pic>
    </p:spTree>
    <p:extLst>
      <p:ext uri="{BB962C8B-B14F-4D97-AF65-F5344CB8AC3E}">
        <p14:creationId xmlns:p14="http://schemas.microsoft.com/office/powerpoint/2010/main" val="1395116748"/>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23_Slide Seperator">
    <p:bg>
      <p:bgPr>
        <a:solidFill>
          <a:srgbClr val="6FCDE4"/>
        </a:solidFill>
        <a:effectLst/>
      </p:bgPr>
    </p:bg>
    <p:spTree>
      <p:nvGrpSpPr>
        <p:cNvPr id="1" name=""/>
        <p:cNvGrpSpPr/>
        <p:nvPr/>
      </p:nvGrpSpPr>
      <p:grpSpPr>
        <a:xfrm>
          <a:off x="0" y="0"/>
          <a:ext cx="0" cy="0"/>
          <a:chOff x="0" y="0"/>
          <a:chExt cx="0" cy="0"/>
        </a:xfrm>
      </p:grpSpPr>
      <p:sp>
        <p:nvSpPr>
          <p:cNvPr id="5" name="Content Placeholder 3"/>
          <p:cNvSpPr>
            <a:spLocks noGrp="1"/>
          </p:cNvSpPr>
          <p:nvPr>
            <p:ph sz="quarter" idx="10" hasCustomPrompt="1"/>
          </p:nvPr>
        </p:nvSpPr>
        <p:spPr>
          <a:xfrm>
            <a:off x="8055656" y="4731656"/>
            <a:ext cx="3120344" cy="333830"/>
          </a:xfrm>
          <a:prstGeom prst="rect">
            <a:avLst/>
          </a:prstGeom>
        </p:spPr>
        <p:txBody>
          <a:bodyPr>
            <a:noAutofit/>
          </a:bodyPr>
          <a:lstStyle>
            <a:lvl1pPr marL="0" indent="0">
              <a:buNone/>
              <a:defRPr sz="2400" b="0" baseline="0">
                <a:solidFill>
                  <a:schemeClr val="bg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insert slide</a:t>
            </a:r>
            <a:endParaRPr lang="en-GB"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28901" t="10000" r="30078" b="51458"/>
          <a:stretch/>
        </p:blipFill>
        <p:spPr>
          <a:xfrm>
            <a:off x="3907118" y="416325"/>
            <a:ext cx="5257800" cy="6441675"/>
          </a:xfrm>
          <a:prstGeom prst="rect">
            <a:avLst/>
          </a:prstGeom>
        </p:spPr>
      </p:pic>
      <p:pic>
        <p:nvPicPr>
          <p:cNvPr id="9" name="Picture 8"/>
          <p:cNvPicPr>
            <a:picLocks noChangeAspect="1"/>
          </p:cNvPicPr>
          <p:nvPr userDrawn="1"/>
        </p:nvPicPr>
        <p:blipFill rotWithShape="1">
          <a:blip r:embed="rId3" cstate="print">
            <a:lum bright="70000" contrast="-70000"/>
            <a:extLst>
              <a:ext uri="{28A0092B-C50C-407E-A947-70E740481C1C}">
                <a14:useLocalDpi xmlns:a14="http://schemas.microsoft.com/office/drawing/2010/main" val="0"/>
              </a:ext>
            </a:extLst>
          </a:blip>
          <a:srcRect l="41267" t="11250" r="35478" b="51250"/>
          <a:stretch/>
        </p:blipFill>
        <p:spPr>
          <a:xfrm>
            <a:off x="2642674" y="820271"/>
            <a:ext cx="2528889" cy="5721532"/>
          </a:xfrm>
          <a:prstGeom prst="rect">
            <a:avLst/>
          </a:prstGeom>
        </p:spPr>
      </p:pic>
    </p:spTree>
    <p:extLst>
      <p:ext uri="{BB962C8B-B14F-4D97-AF65-F5344CB8AC3E}">
        <p14:creationId xmlns:p14="http://schemas.microsoft.com/office/powerpoint/2010/main" val="1825270027"/>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24_Slide Seperator">
    <p:bg>
      <p:bgPr>
        <a:solidFill>
          <a:srgbClr val="6FCDE4"/>
        </a:solidFill>
        <a:effectLst/>
      </p:bgPr>
    </p:bg>
    <p:spTree>
      <p:nvGrpSpPr>
        <p:cNvPr id="1" name=""/>
        <p:cNvGrpSpPr/>
        <p:nvPr/>
      </p:nvGrpSpPr>
      <p:grpSpPr>
        <a:xfrm>
          <a:off x="0" y="0"/>
          <a:ext cx="0" cy="0"/>
          <a:chOff x="0" y="0"/>
          <a:chExt cx="0" cy="0"/>
        </a:xfrm>
      </p:grpSpPr>
      <p:sp>
        <p:nvSpPr>
          <p:cNvPr id="5" name="Content Placeholder 3"/>
          <p:cNvSpPr>
            <a:spLocks noGrp="1"/>
          </p:cNvSpPr>
          <p:nvPr>
            <p:ph sz="quarter" idx="10" hasCustomPrompt="1"/>
          </p:nvPr>
        </p:nvSpPr>
        <p:spPr>
          <a:xfrm>
            <a:off x="8055656" y="4731656"/>
            <a:ext cx="3120344" cy="333830"/>
          </a:xfrm>
          <a:prstGeom prst="rect">
            <a:avLst/>
          </a:prstGeom>
        </p:spPr>
        <p:txBody>
          <a:bodyPr>
            <a:noAutofit/>
          </a:bodyPr>
          <a:lstStyle>
            <a:lvl1pPr marL="0" indent="0">
              <a:buNone/>
              <a:defRPr sz="2400" b="0" baseline="0">
                <a:solidFill>
                  <a:schemeClr val="bg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insert slide</a:t>
            </a:r>
            <a:endParaRPr lang="en-GB" dirty="0"/>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l="31463" t="10625" r="34020" b="51042"/>
          <a:stretch/>
        </p:blipFill>
        <p:spPr>
          <a:xfrm>
            <a:off x="4130557" y="507275"/>
            <a:ext cx="4457700" cy="6509656"/>
          </a:xfrm>
          <a:prstGeom prst="rect">
            <a:avLst/>
          </a:prstGeom>
        </p:spPr>
      </p:pic>
      <p:pic>
        <p:nvPicPr>
          <p:cNvPr id="8" name="Picture 7"/>
          <p:cNvPicPr>
            <a:picLocks noChangeAspect="1"/>
          </p:cNvPicPr>
          <p:nvPr userDrawn="1"/>
        </p:nvPicPr>
        <p:blipFill rotWithShape="1">
          <a:blip r:embed="rId3" cstate="print">
            <a:lum bright="70000" contrast="-70000"/>
            <a:extLst>
              <a:ext uri="{28A0092B-C50C-407E-A947-70E740481C1C}">
                <a14:useLocalDpi xmlns:a14="http://schemas.microsoft.com/office/drawing/2010/main" val="0"/>
              </a:ext>
            </a:extLst>
          </a:blip>
          <a:srcRect l="41267" t="11250" r="35478" b="51250"/>
          <a:stretch/>
        </p:blipFill>
        <p:spPr>
          <a:xfrm>
            <a:off x="2642674" y="820271"/>
            <a:ext cx="2528889" cy="5721532"/>
          </a:xfrm>
          <a:prstGeom prst="rect">
            <a:avLst/>
          </a:prstGeom>
        </p:spPr>
      </p:pic>
    </p:spTree>
    <p:extLst>
      <p:ext uri="{BB962C8B-B14F-4D97-AF65-F5344CB8AC3E}">
        <p14:creationId xmlns:p14="http://schemas.microsoft.com/office/powerpoint/2010/main" val="3042010117"/>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25_Slide Seperator">
    <p:bg>
      <p:bgPr>
        <a:solidFill>
          <a:srgbClr val="6FCDE4"/>
        </a:solidFill>
        <a:effectLst/>
      </p:bgPr>
    </p:bg>
    <p:spTree>
      <p:nvGrpSpPr>
        <p:cNvPr id="1" name=""/>
        <p:cNvGrpSpPr/>
        <p:nvPr/>
      </p:nvGrpSpPr>
      <p:grpSpPr>
        <a:xfrm>
          <a:off x="0" y="0"/>
          <a:ext cx="0" cy="0"/>
          <a:chOff x="0" y="0"/>
          <a:chExt cx="0" cy="0"/>
        </a:xfrm>
      </p:grpSpPr>
      <p:sp>
        <p:nvSpPr>
          <p:cNvPr id="5" name="Content Placeholder 3"/>
          <p:cNvSpPr>
            <a:spLocks noGrp="1"/>
          </p:cNvSpPr>
          <p:nvPr>
            <p:ph sz="quarter" idx="10" hasCustomPrompt="1"/>
          </p:nvPr>
        </p:nvSpPr>
        <p:spPr>
          <a:xfrm>
            <a:off x="8055656" y="4731656"/>
            <a:ext cx="3120344" cy="333830"/>
          </a:xfrm>
          <a:prstGeom prst="rect">
            <a:avLst/>
          </a:prstGeom>
        </p:spPr>
        <p:txBody>
          <a:bodyPr>
            <a:noAutofit/>
          </a:bodyPr>
          <a:lstStyle>
            <a:lvl1pPr marL="0" indent="0">
              <a:buNone/>
              <a:defRPr sz="2400" b="0" baseline="0">
                <a:solidFill>
                  <a:schemeClr val="bg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insert slide</a:t>
            </a:r>
            <a:endParaRPr lang="en-GB"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32591" t="10196" r="32591" b="49020"/>
          <a:stretch/>
        </p:blipFill>
        <p:spPr>
          <a:xfrm>
            <a:off x="5002305" y="699247"/>
            <a:ext cx="4155141" cy="6232714"/>
          </a:xfrm>
          <a:prstGeom prst="rect">
            <a:avLst/>
          </a:prstGeom>
        </p:spPr>
      </p:pic>
      <p:pic>
        <p:nvPicPr>
          <p:cNvPr id="9" name="Picture 8"/>
          <p:cNvPicPr>
            <a:picLocks noChangeAspect="1"/>
          </p:cNvPicPr>
          <p:nvPr userDrawn="1"/>
        </p:nvPicPr>
        <p:blipFill rotWithShape="1">
          <a:blip r:embed="rId3" cstate="print">
            <a:lum bright="70000" contrast="-70000"/>
            <a:extLst>
              <a:ext uri="{28A0092B-C50C-407E-A947-70E740481C1C}">
                <a14:useLocalDpi xmlns:a14="http://schemas.microsoft.com/office/drawing/2010/main" val="0"/>
              </a:ext>
            </a:extLst>
          </a:blip>
          <a:srcRect l="41267" t="11250" r="35478" b="51250"/>
          <a:stretch/>
        </p:blipFill>
        <p:spPr>
          <a:xfrm>
            <a:off x="2642674" y="820271"/>
            <a:ext cx="2528889" cy="5721532"/>
          </a:xfrm>
          <a:prstGeom prst="rect">
            <a:avLst/>
          </a:prstGeom>
        </p:spPr>
      </p:pic>
    </p:spTree>
    <p:extLst>
      <p:ext uri="{BB962C8B-B14F-4D97-AF65-F5344CB8AC3E}">
        <p14:creationId xmlns:p14="http://schemas.microsoft.com/office/powerpoint/2010/main" val="12718919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5_Slide Seperator">
    <p:bg>
      <p:bgPr>
        <a:solidFill>
          <a:srgbClr val="6FCDE4"/>
        </a:solidFill>
        <a:effectLst/>
      </p:bgPr>
    </p:bg>
    <p:spTree>
      <p:nvGrpSpPr>
        <p:cNvPr id="1" name=""/>
        <p:cNvGrpSpPr/>
        <p:nvPr/>
      </p:nvGrpSpPr>
      <p:grpSpPr>
        <a:xfrm>
          <a:off x="0" y="0"/>
          <a:ext cx="0" cy="0"/>
          <a:chOff x="0" y="0"/>
          <a:chExt cx="0" cy="0"/>
        </a:xfrm>
      </p:grpSpPr>
      <p:sp>
        <p:nvSpPr>
          <p:cNvPr id="5" name="Content Placeholder 3"/>
          <p:cNvSpPr>
            <a:spLocks noGrp="1"/>
          </p:cNvSpPr>
          <p:nvPr>
            <p:ph sz="quarter" idx="10" hasCustomPrompt="1"/>
          </p:nvPr>
        </p:nvSpPr>
        <p:spPr>
          <a:xfrm>
            <a:off x="8055656" y="4731656"/>
            <a:ext cx="3120344" cy="333830"/>
          </a:xfrm>
          <a:prstGeom prst="rect">
            <a:avLst/>
          </a:prstGeom>
        </p:spPr>
        <p:txBody>
          <a:bodyPr>
            <a:noAutofit/>
          </a:bodyPr>
          <a:lstStyle>
            <a:lvl1pPr marL="0" indent="0">
              <a:buNone/>
              <a:defRPr sz="2400" b="0" baseline="0">
                <a:solidFill>
                  <a:schemeClr val="bg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insert slide</a:t>
            </a:r>
            <a:endParaRPr lang="en-GB"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32591" t="10196" r="32591" b="49020"/>
          <a:stretch/>
        </p:blipFill>
        <p:spPr>
          <a:xfrm>
            <a:off x="5002305" y="699247"/>
            <a:ext cx="4155141" cy="6232714"/>
          </a:xfrm>
          <a:prstGeom prst="rect">
            <a:avLst/>
          </a:prstGeom>
        </p:spPr>
      </p:pic>
      <p:pic>
        <p:nvPicPr>
          <p:cNvPr id="9" name="Picture 8"/>
          <p:cNvPicPr>
            <a:picLocks noChangeAspect="1"/>
          </p:cNvPicPr>
          <p:nvPr userDrawn="1"/>
        </p:nvPicPr>
        <p:blipFill rotWithShape="1">
          <a:blip r:embed="rId3" cstate="print">
            <a:lum bright="70000" contrast="-70000"/>
            <a:extLst>
              <a:ext uri="{28A0092B-C50C-407E-A947-70E740481C1C}">
                <a14:useLocalDpi xmlns:a14="http://schemas.microsoft.com/office/drawing/2010/main" val="0"/>
              </a:ext>
            </a:extLst>
          </a:blip>
          <a:srcRect l="41267" t="11250" r="35478" b="51250"/>
          <a:stretch/>
        </p:blipFill>
        <p:spPr>
          <a:xfrm>
            <a:off x="2642674" y="820271"/>
            <a:ext cx="2528889" cy="5721532"/>
          </a:xfrm>
          <a:prstGeom prst="rect">
            <a:avLst/>
          </a:prstGeom>
        </p:spPr>
      </p:pic>
    </p:spTree>
    <p:extLst>
      <p:ext uri="{BB962C8B-B14F-4D97-AF65-F5344CB8AC3E}">
        <p14:creationId xmlns:p14="http://schemas.microsoft.com/office/powerpoint/2010/main" val="4241406999"/>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26_Slide Seperator">
    <p:bg>
      <p:bgPr>
        <a:solidFill>
          <a:srgbClr val="6FCDE4"/>
        </a:solidFill>
        <a:effectLst/>
      </p:bgPr>
    </p:bg>
    <p:spTree>
      <p:nvGrpSpPr>
        <p:cNvPr id="1" name=""/>
        <p:cNvGrpSpPr/>
        <p:nvPr/>
      </p:nvGrpSpPr>
      <p:grpSpPr>
        <a:xfrm>
          <a:off x="0" y="0"/>
          <a:ext cx="0" cy="0"/>
          <a:chOff x="0" y="0"/>
          <a:chExt cx="0" cy="0"/>
        </a:xfrm>
      </p:grpSpPr>
      <p:sp>
        <p:nvSpPr>
          <p:cNvPr id="5" name="Content Placeholder 3"/>
          <p:cNvSpPr>
            <a:spLocks noGrp="1"/>
          </p:cNvSpPr>
          <p:nvPr>
            <p:ph sz="quarter" idx="10" hasCustomPrompt="1"/>
          </p:nvPr>
        </p:nvSpPr>
        <p:spPr>
          <a:xfrm>
            <a:off x="8055656" y="4731656"/>
            <a:ext cx="3120344" cy="333830"/>
          </a:xfrm>
          <a:prstGeom prst="rect">
            <a:avLst/>
          </a:prstGeom>
        </p:spPr>
        <p:txBody>
          <a:bodyPr>
            <a:noAutofit/>
          </a:bodyPr>
          <a:lstStyle>
            <a:lvl1pPr marL="0" indent="0">
              <a:buNone/>
              <a:defRPr sz="2400" b="0" baseline="0">
                <a:solidFill>
                  <a:schemeClr val="bg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insert slide</a:t>
            </a:r>
            <a:endParaRPr lang="en-GB" dirty="0"/>
          </a:p>
        </p:txBody>
      </p:sp>
      <p:pic>
        <p:nvPicPr>
          <p:cNvPr id="4" name="Picture 3"/>
          <p:cNvPicPr>
            <a:picLocks noChangeAspect="1"/>
          </p:cNvPicPr>
          <p:nvPr userDrawn="1"/>
        </p:nvPicPr>
        <p:blipFill rotWithShape="1">
          <a:blip r:embed="rId2" cstate="print">
            <a:lum bright="70000" contrast="-70000"/>
            <a:extLst>
              <a:ext uri="{28A0092B-C50C-407E-A947-70E740481C1C}">
                <a14:useLocalDpi xmlns:a14="http://schemas.microsoft.com/office/drawing/2010/main" val="0"/>
              </a:ext>
            </a:extLst>
          </a:blip>
          <a:srcRect l="41267" t="11250" r="35478" b="51250"/>
          <a:stretch/>
        </p:blipFill>
        <p:spPr>
          <a:xfrm>
            <a:off x="2642674" y="820271"/>
            <a:ext cx="2528889" cy="5721532"/>
          </a:xfrm>
          <a:prstGeom prst="rect">
            <a:avLst/>
          </a:prstGeom>
        </p:spPr>
      </p:pic>
      <p:pic>
        <p:nvPicPr>
          <p:cNvPr id="6" name="Picture 5"/>
          <p:cNvPicPr>
            <a:picLocks noChangeAspect="1"/>
          </p:cNvPicPr>
          <p:nvPr userDrawn="1"/>
        </p:nvPicPr>
        <p:blipFill rotWithShape="1">
          <a:blip r:embed="rId3" cstate="print">
            <a:extLst>
              <a:ext uri="{28A0092B-C50C-407E-A947-70E740481C1C}">
                <a14:useLocalDpi xmlns:a14="http://schemas.microsoft.com/office/drawing/2010/main" val="0"/>
              </a:ext>
            </a:extLst>
          </a:blip>
          <a:srcRect l="28047" t="11961" r="28047" b="50392"/>
          <a:stretch/>
        </p:blipFill>
        <p:spPr>
          <a:xfrm>
            <a:off x="3558987" y="820271"/>
            <a:ext cx="5815252" cy="6225988"/>
          </a:xfrm>
          <a:prstGeom prst="rect">
            <a:avLst/>
          </a:prstGeom>
        </p:spPr>
      </p:pic>
    </p:spTree>
    <p:extLst>
      <p:ext uri="{BB962C8B-B14F-4D97-AF65-F5344CB8AC3E}">
        <p14:creationId xmlns:p14="http://schemas.microsoft.com/office/powerpoint/2010/main" val="2252515032"/>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4" name="Content Placeholder 3"/>
          <p:cNvSpPr>
            <a:spLocks noGrp="1"/>
          </p:cNvSpPr>
          <p:nvPr>
            <p:ph sz="quarter" idx="10" hasCustomPrompt="1"/>
          </p:nvPr>
        </p:nvSpPr>
        <p:spPr>
          <a:xfrm>
            <a:off x="6293985" y="2979056"/>
            <a:ext cx="3488644" cy="3358244"/>
          </a:xfrm>
          <a:prstGeom prst="rect">
            <a:avLst/>
          </a:prstGeom>
        </p:spPr>
        <p:txBody>
          <a:bodyPr/>
          <a:lstStyle>
            <a:lvl1pPr marL="342900" indent="-342900">
              <a:buFont typeface="Arial" panose="020B0604020202020204" pitchFamily="34" charset="0"/>
              <a:buChar char="•"/>
              <a:defRPr sz="1800" b="0" baseline="0">
                <a:solidFill>
                  <a:schemeClr val="bg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insert agenda</a:t>
            </a:r>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l="12916" t="13755" r="12916" b="29511"/>
          <a:stretch/>
        </p:blipFill>
        <p:spPr>
          <a:xfrm>
            <a:off x="129607" y="259074"/>
            <a:ext cx="9872522" cy="4109655"/>
          </a:xfrm>
          <a:prstGeom prst="rect">
            <a:avLst/>
          </a:prstGeom>
          <a:noFill/>
          <a:ln>
            <a:noFill/>
          </a:ln>
        </p:spPr>
      </p:pic>
    </p:spTree>
    <p:extLst>
      <p:ext uri="{BB962C8B-B14F-4D97-AF65-F5344CB8AC3E}">
        <p14:creationId xmlns:p14="http://schemas.microsoft.com/office/powerpoint/2010/main" val="297806613"/>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Slide Seperato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00801" y="2310039"/>
            <a:ext cx="1480458" cy="3321504"/>
          </a:xfrm>
          <a:prstGeom prst="rect">
            <a:avLst/>
          </a:prstGeom>
        </p:spPr>
        <p:txBody>
          <a:bodyPr/>
          <a:lstStyle>
            <a:lvl1pPr>
              <a:defRPr sz="55000" baseline="0">
                <a:solidFill>
                  <a:schemeClr val="bg1"/>
                </a:solidFill>
                <a:latin typeface="High Tide" panose="02000000000000000000" pitchFamily="2" charset="0"/>
              </a:defRPr>
            </a:lvl1pPr>
          </a:lstStyle>
          <a:p>
            <a:r>
              <a:rPr lang="en-US" dirty="0"/>
              <a:t>1</a:t>
            </a:r>
            <a:endParaRPr lang="en-GB" dirty="0"/>
          </a:p>
        </p:txBody>
      </p:sp>
      <p:sp>
        <p:nvSpPr>
          <p:cNvPr id="4" name="Content Placeholder 3"/>
          <p:cNvSpPr>
            <a:spLocks noGrp="1"/>
          </p:cNvSpPr>
          <p:nvPr>
            <p:ph sz="quarter" idx="10" hasCustomPrompt="1"/>
          </p:nvPr>
        </p:nvSpPr>
        <p:spPr>
          <a:xfrm>
            <a:off x="8055656" y="4731656"/>
            <a:ext cx="3120344" cy="333830"/>
          </a:xfrm>
          <a:prstGeom prst="rect">
            <a:avLst/>
          </a:prstGeom>
        </p:spPr>
        <p:txBody>
          <a:bodyPr/>
          <a:lstStyle>
            <a:lvl1pPr marL="0" indent="0">
              <a:buNone/>
              <a:defRPr sz="2400" b="0" baseline="0">
                <a:solidFill>
                  <a:schemeClr val="bg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insert slide separator descriptor</a:t>
            </a:r>
            <a:endParaRPr lang="en-GB" dirty="0"/>
          </a:p>
        </p:txBody>
      </p:sp>
    </p:spTree>
    <p:extLst>
      <p:ext uri="{BB962C8B-B14F-4D97-AF65-F5344CB8AC3E}">
        <p14:creationId xmlns:p14="http://schemas.microsoft.com/office/powerpoint/2010/main" val="2332354621"/>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2" y="176306"/>
            <a:ext cx="6584400" cy="507999"/>
          </a:xfrm>
          <a:prstGeom prst="rect">
            <a:avLst/>
          </a:prstGeom>
          <a:solidFill>
            <a:srgbClr val="6FCDE4"/>
          </a:solidFill>
        </p:spPr>
        <p:txBody>
          <a:bodyPr anchor="ctr" anchorCtr="0">
            <a:normAutofit/>
          </a:bodyPr>
          <a:lstStyle>
            <a:lvl1pPr>
              <a:defRPr sz="2200" b="1">
                <a:solidFill>
                  <a:schemeClr val="bg1"/>
                </a:solidFill>
                <a:latin typeface="+mn-lt"/>
              </a:defRPr>
            </a:lvl1pPr>
          </a:lstStyle>
          <a:p>
            <a:r>
              <a:rPr lang="en-US" dirty="0"/>
              <a:t>Click to edit slide title</a:t>
            </a:r>
            <a:endParaRPr lang="en-GB" dirty="0"/>
          </a:p>
        </p:txBody>
      </p:sp>
      <p:sp>
        <p:nvSpPr>
          <p:cNvPr id="13" name="Content Placeholder 12"/>
          <p:cNvSpPr>
            <a:spLocks noGrp="1"/>
          </p:cNvSpPr>
          <p:nvPr>
            <p:ph sz="quarter" idx="10" hasCustomPrompt="1"/>
          </p:nvPr>
        </p:nvSpPr>
        <p:spPr>
          <a:xfrm>
            <a:off x="874851" y="993775"/>
            <a:ext cx="10747375" cy="450712"/>
          </a:xfrm>
          <a:prstGeom prst="rect">
            <a:avLst/>
          </a:prstGeom>
        </p:spPr>
        <p:txBody>
          <a:bodyPr>
            <a:noAutofit/>
          </a:bodyPr>
          <a:lstStyle>
            <a:lvl1pPr marL="0" indent="0">
              <a:buClr>
                <a:srgbClr val="6FCDE4"/>
              </a:buClr>
              <a:buNone/>
              <a:defRPr sz="2400" baseline="0"/>
            </a:lvl1pPr>
            <a:lvl2pPr marL="457200" indent="0">
              <a:buClr>
                <a:srgbClr val="6FCDE4"/>
              </a:buClr>
              <a:buNone/>
              <a:defRPr/>
            </a:lvl2pPr>
            <a:lvl3pPr>
              <a:buClr>
                <a:srgbClr val="6FCDE4"/>
              </a:buClr>
              <a:defRPr/>
            </a:lvl3pPr>
            <a:lvl4pPr>
              <a:buClr>
                <a:srgbClr val="6FCDE4"/>
              </a:buClr>
              <a:defRPr/>
            </a:lvl4pPr>
            <a:lvl5pPr>
              <a:buClr>
                <a:srgbClr val="6FCDE4"/>
              </a:buClr>
              <a:defRPr/>
            </a:lvl5pPr>
          </a:lstStyle>
          <a:p>
            <a:pPr lvl="0"/>
            <a:r>
              <a:rPr lang="en-US" dirty="0"/>
              <a:t>Click to edit headline</a:t>
            </a:r>
          </a:p>
        </p:txBody>
      </p:sp>
      <p:sp>
        <p:nvSpPr>
          <p:cNvPr id="14" name="Content Placeholder 12"/>
          <p:cNvSpPr>
            <a:spLocks noGrp="1"/>
          </p:cNvSpPr>
          <p:nvPr>
            <p:ph sz="quarter" idx="11" hasCustomPrompt="1"/>
          </p:nvPr>
        </p:nvSpPr>
        <p:spPr>
          <a:xfrm>
            <a:off x="874851" y="1444487"/>
            <a:ext cx="10747375" cy="450712"/>
          </a:xfrm>
          <a:prstGeom prst="rect">
            <a:avLst/>
          </a:prstGeom>
        </p:spPr>
        <p:txBody>
          <a:bodyPr>
            <a:noAutofit/>
          </a:bodyPr>
          <a:lstStyle>
            <a:lvl1pPr marL="0" indent="0">
              <a:buClr>
                <a:srgbClr val="6FCDE4"/>
              </a:buClr>
              <a:buNone/>
              <a:defRPr sz="1800" baseline="0"/>
            </a:lvl1pPr>
            <a:lvl2pPr marL="457200" indent="0">
              <a:buClr>
                <a:srgbClr val="6FCDE4"/>
              </a:buClr>
              <a:buNone/>
              <a:defRPr/>
            </a:lvl2pPr>
            <a:lvl3pPr>
              <a:buClr>
                <a:srgbClr val="6FCDE4"/>
              </a:buClr>
              <a:defRPr/>
            </a:lvl3pPr>
            <a:lvl4pPr>
              <a:buClr>
                <a:srgbClr val="6FCDE4"/>
              </a:buClr>
              <a:defRPr/>
            </a:lvl4pPr>
            <a:lvl5pPr>
              <a:buClr>
                <a:srgbClr val="6FCDE4"/>
              </a:buClr>
              <a:defRPr/>
            </a:lvl5pPr>
          </a:lstStyle>
          <a:p>
            <a:pPr lvl="0"/>
            <a:r>
              <a:rPr lang="en-US" dirty="0"/>
              <a:t>Click to edit content</a:t>
            </a:r>
          </a:p>
        </p:txBody>
      </p:sp>
      <p:sp>
        <p:nvSpPr>
          <p:cNvPr id="16" name="Content Placeholder 12"/>
          <p:cNvSpPr>
            <a:spLocks noGrp="1"/>
          </p:cNvSpPr>
          <p:nvPr>
            <p:ph sz="quarter" idx="13" hasCustomPrompt="1"/>
          </p:nvPr>
        </p:nvSpPr>
        <p:spPr>
          <a:xfrm>
            <a:off x="874851" y="1895199"/>
            <a:ext cx="10747375" cy="450712"/>
          </a:xfrm>
          <a:prstGeom prst="rect">
            <a:avLst/>
          </a:prstGeom>
        </p:spPr>
        <p:txBody>
          <a:bodyPr>
            <a:noAutofit/>
          </a:bodyPr>
          <a:lstStyle>
            <a:lvl1pPr marL="285750" indent="-285750">
              <a:buClr>
                <a:srgbClr val="6FCDE4"/>
              </a:buClr>
              <a:buFont typeface="Arial" panose="020B0604020202020204" pitchFamily="34" charset="0"/>
              <a:buChar char="•"/>
              <a:defRPr sz="1800" baseline="0"/>
            </a:lvl1pPr>
            <a:lvl2pPr marL="457200" indent="0">
              <a:buClr>
                <a:srgbClr val="6FCDE4"/>
              </a:buClr>
              <a:buNone/>
              <a:defRPr/>
            </a:lvl2pPr>
            <a:lvl3pPr>
              <a:buClr>
                <a:srgbClr val="6FCDE4"/>
              </a:buClr>
              <a:defRPr/>
            </a:lvl3pPr>
            <a:lvl4pPr>
              <a:buClr>
                <a:srgbClr val="6FCDE4"/>
              </a:buClr>
              <a:defRPr/>
            </a:lvl4pPr>
            <a:lvl5pPr>
              <a:buClr>
                <a:srgbClr val="6FCDE4"/>
              </a:buClr>
              <a:defRPr/>
            </a:lvl5pPr>
          </a:lstStyle>
          <a:p>
            <a:pPr lvl="0"/>
            <a:r>
              <a:rPr lang="en-US" dirty="0"/>
              <a:t>Click to edit bullet point content</a:t>
            </a:r>
          </a:p>
        </p:txBody>
      </p:sp>
      <p:sp>
        <p:nvSpPr>
          <p:cNvPr id="6" name="Slide Number Placeholder 5"/>
          <p:cNvSpPr>
            <a:spLocks noGrp="1"/>
          </p:cNvSpPr>
          <p:nvPr>
            <p:ph type="sldNum" sz="quarter" idx="19"/>
          </p:nvPr>
        </p:nvSpPr>
        <p:spPr>
          <a:xfrm>
            <a:off x="9448800" y="254965"/>
            <a:ext cx="2743200" cy="365125"/>
          </a:xfrm>
        </p:spPr>
        <p:txBody>
          <a:bodyPr/>
          <a:lstStyle/>
          <a:p>
            <a:fld id="{5C7F91A7-A6E3-4757-B72A-82F0678887B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044503198"/>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Content Slide with image &amp;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2" y="176306"/>
            <a:ext cx="6584400" cy="507999"/>
          </a:xfrm>
          <a:prstGeom prst="rect">
            <a:avLst/>
          </a:prstGeom>
          <a:solidFill>
            <a:srgbClr val="6FCDE4"/>
          </a:solidFill>
        </p:spPr>
        <p:txBody>
          <a:bodyPr anchor="ctr" anchorCtr="0">
            <a:normAutofit/>
          </a:bodyPr>
          <a:lstStyle>
            <a:lvl1pPr>
              <a:defRPr sz="2200" b="1">
                <a:solidFill>
                  <a:schemeClr val="bg1"/>
                </a:solidFill>
                <a:latin typeface="+mn-lt"/>
              </a:defRPr>
            </a:lvl1pPr>
          </a:lstStyle>
          <a:p>
            <a:r>
              <a:rPr lang="en-US" dirty="0"/>
              <a:t>Click to edit slide title</a:t>
            </a:r>
            <a:endParaRPr lang="en-GB" dirty="0"/>
          </a:p>
        </p:txBody>
      </p:sp>
      <p:sp>
        <p:nvSpPr>
          <p:cNvPr id="3" name="Picture Placeholder 2"/>
          <p:cNvSpPr>
            <a:spLocks noGrp="1"/>
          </p:cNvSpPr>
          <p:nvPr>
            <p:ph type="pic" sz="quarter" idx="15" hasCustomPrompt="1"/>
          </p:nvPr>
        </p:nvSpPr>
        <p:spPr>
          <a:xfrm>
            <a:off x="6270625" y="2540000"/>
            <a:ext cx="5351463" cy="3802743"/>
          </a:xfrm>
          <a:prstGeom prst="rect">
            <a:avLst/>
          </a:prstGeom>
        </p:spPr>
        <p:txBody>
          <a:bodyPr/>
          <a:lstStyle>
            <a:lvl1pPr marL="0" indent="0" algn="ctr">
              <a:buNone/>
              <a:defRPr sz="1800" baseline="0"/>
            </a:lvl1pPr>
          </a:lstStyle>
          <a:p>
            <a:r>
              <a:rPr lang="en-US" dirty="0"/>
              <a:t>Click to insert image</a:t>
            </a:r>
            <a:endParaRPr lang="en-GB" dirty="0"/>
          </a:p>
        </p:txBody>
      </p:sp>
      <p:sp>
        <p:nvSpPr>
          <p:cNvPr id="5" name="Content Placeholder 4"/>
          <p:cNvSpPr>
            <a:spLocks noGrp="1"/>
          </p:cNvSpPr>
          <p:nvPr>
            <p:ph sz="quarter" idx="16" hasCustomPrompt="1"/>
          </p:nvPr>
        </p:nvSpPr>
        <p:spPr>
          <a:xfrm>
            <a:off x="6270625" y="6371092"/>
            <a:ext cx="5351463" cy="334509"/>
          </a:xfrm>
          <a:prstGeom prst="rect">
            <a:avLst/>
          </a:prstGeom>
          <a:solidFill>
            <a:srgbClr val="002060"/>
          </a:solidFill>
        </p:spPr>
        <p:txBody>
          <a:bodyPr/>
          <a:lstStyle>
            <a:lvl1pPr marL="0" indent="0" algn="ctr">
              <a:buNone/>
              <a:defRPr sz="18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insert image caption</a:t>
            </a:r>
            <a:endParaRPr lang="en-GB" dirty="0"/>
          </a:p>
        </p:txBody>
      </p:sp>
      <p:sp>
        <p:nvSpPr>
          <p:cNvPr id="12" name="Picture Placeholder 2"/>
          <p:cNvSpPr>
            <a:spLocks noGrp="1"/>
          </p:cNvSpPr>
          <p:nvPr>
            <p:ph type="pic" sz="quarter" idx="17" hasCustomPrompt="1"/>
          </p:nvPr>
        </p:nvSpPr>
        <p:spPr>
          <a:xfrm>
            <a:off x="874851" y="2540000"/>
            <a:ext cx="5351463" cy="3802743"/>
          </a:xfrm>
          <a:prstGeom prst="rect">
            <a:avLst/>
          </a:prstGeom>
        </p:spPr>
        <p:txBody>
          <a:bodyPr/>
          <a:lstStyle>
            <a:lvl1pPr marL="0" indent="0" algn="ctr">
              <a:buNone/>
              <a:defRPr sz="1800" baseline="0"/>
            </a:lvl1pPr>
          </a:lstStyle>
          <a:p>
            <a:r>
              <a:rPr lang="en-US" dirty="0"/>
              <a:t>Click to insert image</a:t>
            </a:r>
            <a:endParaRPr lang="en-GB" dirty="0"/>
          </a:p>
        </p:txBody>
      </p:sp>
      <p:sp>
        <p:nvSpPr>
          <p:cNvPr id="15" name="Content Placeholder 4"/>
          <p:cNvSpPr>
            <a:spLocks noGrp="1"/>
          </p:cNvSpPr>
          <p:nvPr>
            <p:ph sz="quarter" idx="18" hasCustomPrompt="1"/>
          </p:nvPr>
        </p:nvSpPr>
        <p:spPr>
          <a:xfrm>
            <a:off x="874851" y="6371092"/>
            <a:ext cx="5351463" cy="334509"/>
          </a:xfrm>
          <a:prstGeom prst="rect">
            <a:avLst/>
          </a:prstGeom>
          <a:solidFill>
            <a:srgbClr val="002060"/>
          </a:solidFill>
        </p:spPr>
        <p:txBody>
          <a:bodyPr/>
          <a:lstStyle>
            <a:lvl1pPr marL="0" indent="0" algn="ctr">
              <a:buNone/>
              <a:defRPr sz="18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insert image caption</a:t>
            </a:r>
            <a:endParaRPr lang="en-GB" dirty="0"/>
          </a:p>
        </p:txBody>
      </p:sp>
      <p:sp>
        <p:nvSpPr>
          <p:cNvPr id="10" name="Content Placeholder 12"/>
          <p:cNvSpPr>
            <a:spLocks noGrp="1"/>
          </p:cNvSpPr>
          <p:nvPr>
            <p:ph sz="quarter" idx="10" hasCustomPrompt="1"/>
          </p:nvPr>
        </p:nvSpPr>
        <p:spPr>
          <a:xfrm>
            <a:off x="874851" y="993775"/>
            <a:ext cx="10747375" cy="450712"/>
          </a:xfrm>
          <a:prstGeom prst="rect">
            <a:avLst/>
          </a:prstGeom>
        </p:spPr>
        <p:txBody>
          <a:bodyPr>
            <a:noAutofit/>
          </a:bodyPr>
          <a:lstStyle>
            <a:lvl1pPr marL="0" indent="0">
              <a:buClr>
                <a:srgbClr val="6FCDE4"/>
              </a:buClr>
              <a:buNone/>
              <a:defRPr sz="2400" baseline="0"/>
            </a:lvl1pPr>
            <a:lvl2pPr marL="457200" indent="0">
              <a:buClr>
                <a:srgbClr val="6FCDE4"/>
              </a:buClr>
              <a:buNone/>
              <a:defRPr/>
            </a:lvl2pPr>
            <a:lvl3pPr>
              <a:buClr>
                <a:srgbClr val="6FCDE4"/>
              </a:buClr>
              <a:defRPr/>
            </a:lvl3pPr>
            <a:lvl4pPr>
              <a:buClr>
                <a:srgbClr val="6FCDE4"/>
              </a:buClr>
              <a:defRPr/>
            </a:lvl4pPr>
            <a:lvl5pPr>
              <a:buClr>
                <a:srgbClr val="6FCDE4"/>
              </a:buClr>
              <a:defRPr/>
            </a:lvl5pPr>
          </a:lstStyle>
          <a:p>
            <a:pPr lvl="0"/>
            <a:r>
              <a:rPr lang="en-US" dirty="0"/>
              <a:t>Click to edit headline</a:t>
            </a:r>
          </a:p>
        </p:txBody>
      </p:sp>
      <p:sp>
        <p:nvSpPr>
          <p:cNvPr id="11" name="Content Placeholder 12"/>
          <p:cNvSpPr>
            <a:spLocks noGrp="1"/>
          </p:cNvSpPr>
          <p:nvPr>
            <p:ph sz="quarter" idx="11" hasCustomPrompt="1"/>
          </p:nvPr>
        </p:nvSpPr>
        <p:spPr>
          <a:xfrm>
            <a:off x="874851" y="1444487"/>
            <a:ext cx="10747375" cy="450712"/>
          </a:xfrm>
          <a:prstGeom prst="rect">
            <a:avLst/>
          </a:prstGeom>
        </p:spPr>
        <p:txBody>
          <a:bodyPr>
            <a:noAutofit/>
          </a:bodyPr>
          <a:lstStyle>
            <a:lvl1pPr marL="0" indent="0">
              <a:buClr>
                <a:srgbClr val="6FCDE4"/>
              </a:buClr>
              <a:buNone/>
              <a:defRPr sz="1800" baseline="0"/>
            </a:lvl1pPr>
            <a:lvl2pPr marL="457200" indent="0">
              <a:buClr>
                <a:srgbClr val="6FCDE4"/>
              </a:buClr>
              <a:buNone/>
              <a:defRPr/>
            </a:lvl2pPr>
            <a:lvl3pPr>
              <a:buClr>
                <a:srgbClr val="6FCDE4"/>
              </a:buClr>
              <a:defRPr/>
            </a:lvl3pPr>
            <a:lvl4pPr>
              <a:buClr>
                <a:srgbClr val="6FCDE4"/>
              </a:buClr>
              <a:defRPr/>
            </a:lvl4pPr>
            <a:lvl5pPr>
              <a:buClr>
                <a:srgbClr val="6FCDE4"/>
              </a:buClr>
              <a:defRPr/>
            </a:lvl5pPr>
          </a:lstStyle>
          <a:p>
            <a:pPr lvl="0"/>
            <a:r>
              <a:rPr lang="en-US" dirty="0"/>
              <a:t>Click to edit content</a:t>
            </a:r>
          </a:p>
        </p:txBody>
      </p:sp>
      <p:sp>
        <p:nvSpPr>
          <p:cNvPr id="17" name="Content Placeholder 12"/>
          <p:cNvSpPr>
            <a:spLocks noGrp="1"/>
          </p:cNvSpPr>
          <p:nvPr>
            <p:ph sz="quarter" idx="13" hasCustomPrompt="1"/>
          </p:nvPr>
        </p:nvSpPr>
        <p:spPr>
          <a:xfrm>
            <a:off x="874851" y="1895199"/>
            <a:ext cx="10747375" cy="450712"/>
          </a:xfrm>
          <a:prstGeom prst="rect">
            <a:avLst/>
          </a:prstGeom>
        </p:spPr>
        <p:txBody>
          <a:bodyPr>
            <a:noAutofit/>
          </a:bodyPr>
          <a:lstStyle>
            <a:lvl1pPr marL="285750" indent="-285750">
              <a:buClr>
                <a:srgbClr val="6FCDE4"/>
              </a:buClr>
              <a:buFont typeface="Arial" panose="020B0604020202020204" pitchFamily="34" charset="0"/>
              <a:buChar char="•"/>
              <a:defRPr sz="1800" baseline="0"/>
            </a:lvl1pPr>
            <a:lvl2pPr marL="457200" indent="0">
              <a:buClr>
                <a:srgbClr val="6FCDE4"/>
              </a:buClr>
              <a:buNone/>
              <a:defRPr/>
            </a:lvl2pPr>
            <a:lvl3pPr>
              <a:buClr>
                <a:srgbClr val="6FCDE4"/>
              </a:buClr>
              <a:defRPr/>
            </a:lvl3pPr>
            <a:lvl4pPr>
              <a:buClr>
                <a:srgbClr val="6FCDE4"/>
              </a:buClr>
              <a:defRPr/>
            </a:lvl4pPr>
            <a:lvl5pPr>
              <a:buClr>
                <a:srgbClr val="6FCDE4"/>
              </a:buClr>
              <a:defRPr/>
            </a:lvl5pPr>
          </a:lstStyle>
          <a:p>
            <a:pPr lvl="0"/>
            <a:r>
              <a:rPr lang="en-US" dirty="0"/>
              <a:t>Click to edit bullet point content</a:t>
            </a:r>
          </a:p>
        </p:txBody>
      </p:sp>
      <p:sp>
        <p:nvSpPr>
          <p:cNvPr id="13" name="Slide Number Placeholder 5"/>
          <p:cNvSpPr>
            <a:spLocks noGrp="1"/>
          </p:cNvSpPr>
          <p:nvPr>
            <p:ph type="sldNum" sz="quarter" idx="19"/>
          </p:nvPr>
        </p:nvSpPr>
        <p:spPr>
          <a:xfrm>
            <a:off x="9448800" y="254965"/>
            <a:ext cx="2743200" cy="365125"/>
          </a:xfrm>
        </p:spPr>
        <p:txBody>
          <a:bodyPr/>
          <a:lstStyle/>
          <a:p>
            <a:fld id="{5C7F91A7-A6E3-4757-B72A-82F0678887B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872868466"/>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Content Slide with charts">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2" y="176306"/>
            <a:ext cx="6584400" cy="507999"/>
          </a:xfrm>
          <a:prstGeom prst="rect">
            <a:avLst/>
          </a:prstGeom>
          <a:solidFill>
            <a:srgbClr val="6FCDE4"/>
          </a:solidFill>
        </p:spPr>
        <p:txBody>
          <a:bodyPr anchor="ctr" anchorCtr="0">
            <a:normAutofit/>
          </a:bodyPr>
          <a:lstStyle>
            <a:lvl1pPr>
              <a:defRPr sz="2200" b="1">
                <a:solidFill>
                  <a:schemeClr val="bg1"/>
                </a:solidFill>
                <a:latin typeface="+mn-lt"/>
              </a:defRPr>
            </a:lvl1pPr>
          </a:lstStyle>
          <a:p>
            <a:r>
              <a:rPr lang="en-US" dirty="0"/>
              <a:t>Click to edit slide title</a:t>
            </a:r>
            <a:endParaRPr lang="en-GB" dirty="0"/>
          </a:p>
        </p:txBody>
      </p:sp>
      <p:sp>
        <p:nvSpPr>
          <p:cNvPr id="18" name="Chart Placeholder 17"/>
          <p:cNvSpPr>
            <a:spLocks noGrp="1"/>
          </p:cNvSpPr>
          <p:nvPr>
            <p:ph type="chart" sz="quarter" idx="14" hasCustomPrompt="1"/>
          </p:nvPr>
        </p:nvSpPr>
        <p:spPr>
          <a:xfrm>
            <a:off x="874851" y="2540001"/>
            <a:ext cx="5221150" cy="4165600"/>
          </a:xfrm>
          <a:prstGeom prst="rect">
            <a:avLst/>
          </a:prstGeom>
        </p:spPr>
        <p:txBody>
          <a:bodyPr>
            <a:normAutofit/>
          </a:bodyPr>
          <a:lstStyle>
            <a:lvl1pPr marL="0" indent="0" algn="ctr">
              <a:buNone/>
              <a:defRPr sz="1800" baseline="0"/>
            </a:lvl1pPr>
          </a:lstStyle>
          <a:p>
            <a:r>
              <a:rPr lang="en-US" dirty="0"/>
              <a:t>Click to insert chart</a:t>
            </a:r>
            <a:endParaRPr lang="en-GB" dirty="0"/>
          </a:p>
        </p:txBody>
      </p:sp>
      <p:sp>
        <p:nvSpPr>
          <p:cNvPr id="22" name="Chart Placeholder 17"/>
          <p:cNvSpPr>
            <a:spLocks noGrp="1"/>
          </p:cNvSpPr>
          <p:nvPr>
            <p:ph type="chart" sz="quarter" idx="15" hasCustomPrompt="1"/>
          </p:nvPr>
        </p:nvSpPr>
        <p:spPr>
          <a:xfrm>
            <a:off x="6401076" y="2540001"/>
            <a:ext cx="5221150" cy="4165600"/>
          </a:xfrm>
          <a:prstGeom prst="rect">
            <a:avLst/>
          </a:prstGeom>
        </p:spPr>
        <p:txBody>
          <a:bodyPr>
            <a:normAutofit/>
          </a:bodyPr>
          <a:lstStyle>
            <a:lvl1pPr marL="0" indent="0" algn="ctr">
              <a:buNone/>
              <a:defRPr sz="1800" baseline="0"/>
            </a:lvl1pPr>
          </a:lstStyle>
          <a:p>
            <a:r>
              <a:rPr lang="en-US" dirty="0"/>
              <a:t>Click to insert chart</a:t>
            </a:r>
            <a:endParaRPr lang="en-GB" dirty="0"/>
          </a:p>
        </p:txBody>
      </p:sp>
      <p:sp>
        <p:nvSpPr>
          <p:cNvPr id="9" name="Content Placeholder 12"/>
          <p:cNvSpPr>
            <a:spLocks noGrp="1"/>
          </p:cNvSpPr>
          <p:nvPr>
            <p:ph sz="quarter" idx="10" hasCustomPrompt="1"/>
          </p:nvPr>
        </p:nvSpPr>
        <p:spPr>
          <a:xfrm>
            <a:off x="874851" y="993775"/>
            <a:ext cx="10747375" cy="450712"/>
          </a:xfrm>
          <a:prstGeom prst="rect">
            <a:avLst/>
          </a:prstGeom>
        </p:spPr>
        <p:txBody>
          <a:bodyPr>
            <a:noAutofit/>
          </a:bodyPr>
          <a:lstStyle>
            <a:lvl1pPr marL="0" indent="0">
              <a:buClr>
                <a:srgbClr val="6FCDE4"/>
              </a:buClr>
              <a:buNone/>
              <a:defRPr sz="2400" baseline="0"/>
            </a:lvl1pPr>
            <a:lvl2pPr marL="457200" indent="0">
              <a:buClr>
                <a:srgbClr val="6FCDE4"/>
              </a:buClr>
              <a:buNone/>
              <a:defRPr/>
            </a:lvl2pPr>
            <a:lvl3pPr>
              <a:buClr>
                <a:srgbClr val="6FCDE4"/>
              </a:buClr>
              <a:defRPr/>
            </a:lvl3pPr>
            <a:lvl4pPr>
              <a:buClr>
                <a:srgbClr val="6FCDE4"/>
              </a:buClr>
              <a:defRPr/>
            </a:lvl4pPr>
            <a:lvl5pPr>
              <a:buClr>
                <a:srgbClr val="6FCDE4"/>
              </a:buClr>
              <a:defRPr/>
            </a:lvl5pPr>
          </a:lstStyle>
          <a:p>
            <a:pPr lvl="0"/>
            <a:r>
              <a:rPr lang="en-US" dirty="0"/>
              <a:t>Click to edit headline</a:t>
            </a:r>
          </a:p>
        </p:txBody>
      </p:sp>
      <p:sp>
        <p:nvSpPr>
          <p:cNvPr id="10" name="Content Placeholder 12"/>
          <p:cNvSpPr>
            <a:spLocks noGrp="1"/>
          </p:cNvSpPr>
          <p:nvPr>
            <p:ph sz="quarter" idx="11" hasCustomPrompt="1"/>
          </p:nvPr>
        </p:nvSpPr>
        <p:spPr>
          <a:xfrm>
            <a:off x="874851" y="1444487"/>
            <a:ext cx="10747375" cy="450712"/>
          </a:xfrm>
          <a:prstGeom prst="rect">
            <a:avLst/>
          </a:prstGeom>
        </p:spPr>
        <p:txBody>
          <a:bodyPr>
            <a:noAutofit/>
          </a:bodyPr>
          <a:lstStyle>
            <a:lvl1pPr marL="0" indent="0">
              <a:buClr>
                <a:srgbClr val="6FCDE4"/>
              </a:buClr>
              <a:buNone/>
              <a:defRPr sz="1800" baseline="0"/>
            </a:lvl1pPr>
            <a:lvl2pPr marL="457200" indent="0">
              <a:buClr>
                <a:srgbClr val="6FCDE4"/>
              </a:buClr>
              <a:buNone/>
              <a:defRPr/>
            </a:lvl2pPr>
            <a:lvl3pPr>
              <a:buClr>
                <a:srgbClr val="6FCDE4"/>
              </a:buClr>
              <a:defRPr/>
            </a:lvl3pPr>
            <a:lvl4pPr>
              <a:buClr>
                <a:srgbClr val="6FCDE4"/>
              </a:buClr>
              <a:defRPr/>
            </a:lvl4pPr>
            <a:lvl5pPr>
              <a:buClr>
                <a:srgbClr val="6FCDE4"/>
              </a:buClr>
              <a:defRPr/>
            </a:lvl5pPr>
          </a:lstStyle>
          <a:p>
            <a:pPr lvl="0"/>
            <a:r>
              <a:rPr lang="en-US" dirty="0"/>
              <a:t>Click to edit content</a:t>
            </a:r>
          </a:p>
        </p:txBody>
      </p:sp>
      <p:sp>
        <p:nvSpPr>
          <p:cNvPr id="11" name="Content Placeholder 12"/>
          <p:cNvSpPr>
            <a:spLocks noGrp="1"/>
          </p:cNvSpPr>
          <p:nvPr>
            <p:ph sz="quarter" idx="13" hasCustomPrompt="1"/>
          </p:nvPr>
        </p:nvSpPr>
        <p:spPr>
          <a:xfrm>
            <a:off x="874851" y="1895199"/>
            <a:ext cx="10747375" cy="450712"/>
          </a:xfrm>
          <a:prstGeom prst="rect">
            <a:avLst/>
          </a:prstGeom>
        </p:spPr>
        <p:txBody>
          <a:bodyPr>
            <a:noAutofit/>
          </a:bodyPr>
          <a:lstStyle>
            <a:lvl1pPr marL="285750" indent="-285750">
              <a:buClr>
                <a:srgbClr val="6FCDE4"/>
              </a:buClr>
              <a:buFont typeface="Arial" panose="020B0604020202020204" pitchFamily="34" charset="0"/>
              <a:buChar char="•"/>
              <a:defRPr sz="1800" baseline="0"/>
            </a:lvl1pPr>
            <a:lvl2pPr marL="457200" indent="0">
              <a:buClr>
                <a:srgbClr val="6FCDE4"/>
              </a:buClr>
              <a:buNone/>
              <a:defRPr/>
            </a:lvl2pPr>
            <a:lvl3pPr>
              <a:buClr>
                <a:srgbClr val="6FCDE4"/>
              </a:buClr>
              <a:defRPr/>
            </a:lvl3pPr>
            <a:lvl4pPr>
              <a:buClr>
                <a:srgbClr val="6FCDE4"/>
              </a:buClr>
              <a:defRPr/>
            </a:lvl4pPr>
            <a:lvl5pPr>
              <a:buClr>
                <a:srgbClr val="6FCDE4"/>
              </a:buClr>
              <a:defRPr/>
            </a:lvl5pPr>
          </a:lstStyle>
          <a:p>
            <a:pPr lvl="0"/>
            <a:r>
              <a:rPr lang="en-US" dirty="0"/>
              <a:t>Click to edit bullet point content</a:t>
            </a:r>
          </a:p>
        </p:txBody>
      </p:sp>
      <p:sp>
        <p:nvSpPr>
          <p:cNvPr id="12" name="Slide Number Placeholder 5"/>
          <p:cNvSpPr>
            <a:spLocks noGrp="1"/>
          </p:cNvSpPr>
          <p:nvPr>
            <p:ph type="sldNum" sz="quarter" idx="19"/>
          </p:nvPr>
        </p:nvSpPr>
        <p:spPr>
          <a:xfrm>
            <a:off x="9448800" y="254965"/>
            <a:ext cx="2743200" cy="365125"/>
          </a:xfrm>
        </p:spPr>
        <p:txBody>
          <a:bodyPr/>
          <a:lstStyle/>
          <a:p>
            <a:fld id="{5C7F91A7-A6E3-4757-B72A-82F0678887B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681166413"/>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Section Header 1">
    <p:bg>
      <p:bgPr>
        <a:solidFill>
          <a:srgbClr val="6FCDE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32915815"/>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Section Header 2">
    <p:bg>
      <p:bgPr>
        <a:solidFill>
          <a:srgbClr val="ED9A4B"/>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4954878"/>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Section Header 3">
    <p:bg>
      <p:bgPr>
        <a:solidFill>
          <a:srgbClr val="FF6B7E"/>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7416206"/>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Section Header 4">
    <p:bg>
      <p:bgPr>
        <a:solidFill>
          <a:srgbClr val="6CC24A"/>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9977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Title Slide (External Use)">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1" y="5392397"/>
            <a:ext cx="2660391" cy="1143967"/>
          </a:xfrm>
          <a:prstGeom prst="rect">
            <a:avLst/>
          </a:prstGeom>
        </p:spPr>
      </p:pic>
      <p:sp>
        <p:nvSpPr>
          <p:cNvPr id="36" name="Rectangle 35"/>
          <p:cNvSpPr/>
          <p:nvPr userDrawn="1"/>
        </p:nvSpPr>
        <p:spPr>
          <a:xfrm>
            <a:off x="878968" y="2985242"/>
            <a:ext cx="8040914" cy="2407023"/>
          </a:xfrm>
          <a:prstGeom prst="rect">
            <a:avLst/>
          </a:prstGeom>
          <a:solidFill>
            <a:srgbClr val="6FCDE4">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sp>
        <p:nvSpPr>
          <p:cNvPr id="37" name="Text Placeholder 14"/>
          <p:cNvSpPr>
            <a:spLocks noGrp="1"/>
          </p:cNvSpPr>
          <p:nvPr>
            <p:ph type="body" sz="quarter" idx="10" hasCustomPrompt="1"/>
          </p:nvPr>
        </p:nvSpPr>
        <p:spPr>
          <a:xfrm>
            <a:off x="1458472" y="3227942"/>
            <a:ext cx="6908800" cy="436108"/>
          </a:xfrm>
          <a:prstGeom prst="rect">
            <a:avLst/>
          </a:prstGeom>
        </p:spPr>
        <p:txBody>
          <a:bodyPr>
            <a:noAutofit/>
          </a:bodyPr>
          <a:lstStyle>
            <a:lvl1pPr marL="0" indent="0">
              <a:buNone/>
              <a:defRPr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Title</a:t>
            </a:r>
            <a:endParaRPr lang="en-GB" dirty="0"/>
          </a:p>
        </p:txBody>
      </p:sp>
      <p:sp>
        <p:nvSpPr>
          <p:cNvPr id="38" name="Text Placeholder 14"/>
          <p:cNvSpPr>
            <a:spLocks noGrp="1"/>
          </p:cNvSpPr>
          <p:nvPr>
            <p:ph type="body" sz="quarter" idx="11" hasCustomPrompt="1"/>
          </p:nvPr>
        </p:nvSpPr>
        <p:spPr>
          <a:xfrm>
            <a:off x="1458472" y="4041435"/>
            <a:ext cx="6908800" cy="436108"/>
          </a:xfrm>
          <a:prstGeom prst="rect">
            <a:avLst/>
          </a:prstGeom>
        </p:spPr>
        <p:txBody>
          <a:bodyPr anchor="ctr" anchorCtr="0">
            <a:noAutofit/>
          </a:bodyPr>
          <a:lstStyle>
            <a:lvl1pPr marL="0" indent="0">
              <a:buNone/>
              <a:defRPr sz="20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endParaRPr lang="en-GB" dirty="0"/>
          </a:p>
        </p:txBody>
      </p:sp>
      <p:sp>
        <p:nvSpPr>
          <p:cNvPr id="39" name="Text Placeholder 14"/>
          <p:cNvSpPr>
            <a:spLocks noGrp="1"/>
          </p:cNvSpPr>
          <p:nvPr>
            <p:ph type="body" sz="quarter" idx="12" hasCustomPrompt="1"/>
          </p:nvPr>
        </p:nvSpPr>
        <p:spPr>
          <a:xfrm>
            <a:off x="1458472" y="4799180"/>
            <a:ext cx="6908800" cy="436108"/>
          </a:xfrm>
          <a:prstGeom prst="rect">
            <a:avLst/>
          </a:prstGeom>
        </p:spPr>
        <p:txBody>
          <a:bodyPr anchor="ctr" anchorCtr="0">
            <a:noAutofit/>
          </a:bodyPr>
          <a:lstStyle>
            <a:lvl1pPr marL="0" indent="0">
              <a:buNone/>
              <a:defRPr sz="20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[Date]</a:t>
            </a:r>
            <a:endParaRPr lang="en-GB" dirty="0"/>
          </a:p>
        </p:txBody>
      </p:sp>
      <p:cxnSp>
        <p:nvCxnSpPr>
          <p:cNvPr id="40" name="Straight Connector 39"/>
          <p:cNvCxnSpPr/>
          <p:nvPr userDrawn="1"/>
        </p:nvCxnSpPr>
        <p:spPr>
          <a:xfrm>
            <a:off x="1458472" y="3855932"/>
            <a:ext cx="6908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73499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6_Slide Seperator">
    <p:bg>
      <p:bgPr>
        <a:solidFill>
          <a:srgbClr val="6FCDE4"/>
        </a:solidFill>
        <a:effectLst/>
      </p:bgPr>
    </p:bg>
    <p:spTree>
      <p:nvGrpSpPr>
        <p:cNvPr id="1" name=""/>
        <p:cNvGrpSpPr/>
        <p:nvPr/>
      </p:nvGrpSpPr>
      <p:grpSpPr>
        <a:xfrm>
          <a:off x="0" y="0"/>
          <a:ext cx="0" cy="0"/>
          <a:chOff x="0" y="0"/>
          <a:chExt cx="0" cy="0"/>
        </a:xfrm>
      </p:grpSpPr>
      <p:sp>
        <p:nvSpPr>
          <p:cNvPr id="5" name="Content Placeholder 3"/>
          <p:cNvSpPr>
            <a:spLocks noGrp="1"/>
          </p:cNvSpPr>
          <p:nvPr>
            <p:ph sz="quarter" idx="10" hasCustomPrompt="1"/>
          </p:nvPr>
        </p:nvSpPr>
        <p:spPr>
          <a:xfrm>
            <a:off x="8055656" y="4731656"/>
            <a:ext cx="3120344" cy="333830"/>
          </a:xfrm>
          <a:prstGeom prst="rect">
            <a:avLst/>
          </a:prstGeom>
        </p:spPr>
        <p:txBody>
          <a:bodyPr>
            <a:noAutofit/>
          </a:bodyPr>
          <a:lstStyle>
            <a:lvl1pPr marL="0" indent="0">
              <a:buNone/>
              <a:defRPr sz="2400" b="0" baseline="0">
                <a:solidFill>
                  <a:schemeClr val="bg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insert slide</a:t>
            </a:r>
            <a:endParaRPr lang="en-GB" dirty="0"/>
          </a:p>
        </p:txBody>
      </p:sp>
      <p:pic>
        <p:nvPicPr>
          <p:cNvPr id="4" name="Picture 3"/>
          <p:cNvPicPr>
            <a:picLocks noChangeAspect="1"/>
          </p:cNvPicPr>
          <p:nvPr userDrawn="1"/>
        </p:nvPicPr>
        <p:blipFill rotWithShape="1">
          <a:blip r:embed="rId2" cstate="print">
            <a:lum bright="70000" contrast="-70000"/>
            <a:extLst>
              <a:ext uri="{28A0092B-C50C-407E-A947-70E740481C1C}">
                <a14:useLocalDpi xmlns:a14="http://schemas.microsoft.com/office/drawing/2010/main" val="0"/>
              </a:ext>
            </a:extLst>
          </a:blip>
          <a:srcRect l="41267" t="11250" r="35478" b="51250"/>
          <a:stretch/>
        </p:blipFill>
        <p:spPr>
          <a:xfrm>
            <a:off x="2642674" y="820271"/>
            <a:ext cx="2528889" cy="5721532"/>
          </a:xfrm>
          <a:prstGeom prst="rect">
            <a:avLst/>
          </a:prstGeom>
        </p:spPr>
      </p:pic>
      <p:pic>
        <p:nvPicPr>
          <p:cNvPr id="6" name="Picture 5"/>
          <p:cNvPicPr>
            <a:picLocks noChangeAspect="1"/>
          </p:cNvPicPr>
          <p:nvPr userDrawn="1"/>
        </p:nvPicPr>
        <p:blipFill rotWithShape="1">
          <a:blip r:embed="rId3" cstate="print">
            <a:extLst>
              <a:ext uri="{28A0092B-C50C-407E-A947-70E740481C1C}">
                <a14:useLocalDpi xmlns:a14="http://schemas.microsoft.com/office/drawing/2010/main" val="0"/>
              </a:ext>
            </a:extLst>
          </a:blip>
          <a:srcRect l="28047" t="11961" r="28047" b="50392"/>
          <a:stretch/>
        </p:blipFill>
        <p:spPr>
          <a:xfrm>
            <a:off x="3558987" y="820271"/>
            <a:ext cx="5815252" cy="6225988"/>
          </a:xfrm>
          <a:prstGeom prst="rect">
            <a:avLst/>
          </a:prstGeom>
        </p:spPr>
      </p:pic>
    </p:spTree>
    <p:extLst>
      <p:ext uri="{BB962C8B-B14F-4D97-AF65-F5344CB8AC3E}">
        <p14:creationId xmlns:p14="http://schemas.microsoft.com/office/powerpoint/2010/main" val="3896403026"/>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Section Header 5">
    <p:bg>
      <p:bgPr>
        <a:solidFill>
          <a:srgbClr val="615E9B"/>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9858693"/>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Section Header 6">
    <p:bg>
      <p:bgPr>
        <a:solidFill>
          <a:srgbClr val="0070C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6172672"/>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4A11308-2110-7F45-9056-593B6A36E66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6" name="Rectangle 5"/>
          <p:cNvSpPr/>
          <p:nvPr userDrawn="1"/>
        </p:nvSpPr>
        <p:spPr>
          <a:xfrm>
            <a:off x="878968" y="2985242"/>
            <a:ext cx="8040914" cy="2407023"/>
          </a:xfrm>
          <a:prstGeom prst="rect">
            <a:avLst/>
          </a:prstGeom>
          <a:solidFill>
            <a:srgbClr val="6FCDE4">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1" y="5392397"/>
            <a:ext cx="2660391" cy="1143967"/>
          </a:xfrm>
          <a:prstGeom prst="rect">
            <a:avLst/>
          </a:prstGeom>
        </p:spPr>
      </p:pic>
      <p:sp>
        <p:nvSpPr>
          <p:cNvPr id="11" name="Text Placeholder 14"/>
          <p:cNvSpPr>
            <a:spLocks noGrp="1"/>
          </p:cNvSpPr>
          <p:nvPr>
            <p:ph type="body" sz="quarter" idx="10" hasCustomPrompt="1"/>
          </p:nvPr>
        </p:nvSpPr>
        <p:spPr>
          <a:xfrm>
            <a:off x="1445025" y="3867285"/>
            <a:ext cx="6908800" cy="642936"/>
          </a:xfrm>
          <a:prstGeom prst="rect">
            <a:avLst/>
          </a:prstGeom>
        </p:spPr>
        <p:txBody>
          <a:bodyPr/>
          <a:lstStyle>
            <a:lvl1pPr marL="0" indent="0">
              <a:buNone/>
              <a:defRPr sz="44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insert thank you note</a:t>
            </a:r>
            <a:endParaRPr lang="en-GB" dirty="0"/>
          </a:p>
        </p:txBody>
      </p:sp>
    </p:spTree>
    <p:extLst>
      <p:ext uri="{BB962C8B-B14F-4D97-AF65-F5344CB8AC3E}">
        <p14:creationId xmlns:p14="http://schemas.microsoft.com/office/powerpoint/2010/main" val="3296337554"/>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2_Thank You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1" y="5392397"/>
            <a:ext cx="2660391" cy="1143967"/>
          </a:xfrm>
          <a:prstGeom prst="rect">
            <a:avLst/>
          </a:prstGeom>
        </p:spPr>
      </p:pic>
      <p:sp>
        <p:nvSpPr>
          <p:cNvPr id="12" name="Rectangle 11"/>
          <p:cNvSpPr/>
          <p:nvPr userDrawn="1"/>
        </p:nvSpPr>
        <p:spPr>
          <a:xfrm>
            <a:off x="878968" y="2985242"/>
            <a:ext cx="8040914" cy="2407023"/>
          </a:xfrm>
          <a:prstGeom prst="rect">
            <a:avLst/>
          </a:prstGeom>
          <a:solidFill>
            <a:srgbClr val="6FCDE4">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3" name="Text Placeholder 14"/>
          <p:cNvSpPr>
            <a:spLocks noGrp="1"/>
          </p:cNvSpPr>
          <p:nvPr>
            <p:ph type="body" sz="quarter" idx="10" hasCustomPrompt="1"/>
          </p:nvPr>
        </p:nvSpPr>
        <p:spPr>
          <a:xfrm>
            <a:off x="1445025" y="3867285"/>
            <a:ext cx="6908800" cy="642936"/>
          </a:xfrm>
          <a:prstGeom prst="rect">
            <a:avLst/>
          </a:prstGeom>
        </p:spPr>
        <p:txBody>
          <a:bodyPr/>
          <a:lstStyle>
            <a:lvl1pPr marL="0" indent="0">
              <a:buNone/>
              <a:defRPr sz="44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insert thank you note</a:t>
            </a:r>
            <a:endParaRPr lang="en-GB" dirty="0"/>
          </a:p>
        </p:txBody>
      </p:sp>
    </p:spTree>
    <p:extLst>
      <p:ext uri="{BB962C8B-B14F-4D97-AF65-F5344CB8AC3E}">
        <p14:creationId xmlns:p14="http://schemas.microsoft.com/office/powerpoint/2010/main" val="1584534615"/>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3_Title Slide (External Us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4A11308-2110-7F45-9056-593B6A36E66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10" name="Rectangle 9"/>
          <p:cNvSpPr/>
          <p:nvPr userDrawn="1"/>
        </p:nvSpPr>
        <p:spPr>
          <a:xfrm>
            <a:off x="878968" y="2985242"/>
            <a:ext cx="8040914" cy="2407023"/>
          </a:xfrm>
          <a:prstGeom prst="rect">
            <a:avLst/>
          </a:prstGeom>
          <a:solidFill>
            <a:srgbClr val="6FCDE4">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1" y="5392397"/>
            <a:ext cx="2660391" cy="1143967"/>
          </a:xfrm>
          <a:prstGeom prst="rect">
            <a:avLst/>
          </a:prstGeom>
        </p:spPr>
      </p:pic>
      <p:sp>
        <p:nvSpPr>
          <p:cNvPr id="15" name="Text Placeholder 14"/>
          <p:cNvSpPr>
            <a:spLocks noGrp="1"/>
          </p:cNvSpPr>
          <p:nvPr>
            <p:ph type="body" sz="quarter" idx="10" hasCustomPrompt="1"/>
          </p:nvPr>
        </p:nvSpPr>
        <p:spPr>
          <a:xfrm>
            <a:off x="1458472" y="3227942"/>
            <a:ext cx="6908800" cy="436108"/>
          </a:xfrm>
          <a:prstGeom prst="rect">
            <a:avLst/>
          </a:prstGeom>
        </p:spPr>
        <p:txBody>
          <a:bodyPr>
            <a:noAutofit/>
          </a:bodyPr>
          <a:lstStyle>
            <a:lvl1pPr marL="0" indent="0">
              <a:buNone/>
              <a:defRPr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Title</a:t>
            </a:r>
            <a:endParaRPr lang="en-GB" dirty="0"/>
          </a:p>
        </p:txBody>
      </p:sp>
      <p:sp>
        <p:nvSpPr>
          <p:cNvPr id="16" name="Text Placeholder 14"/>
          <p:cNvSpPr>
            <a:spLocks noGrp="1"/>
          </p:cNvSpPr>
          <p:nvPr>
            <p:ph type="body" sz="quarter" idx="11" hasCustomPrompt="1"/>
          </p:nvPr>
        </p:nvSpPr>
        <p:spPr>
          <a:xfrm>
            <a:off x="1458472" y="4041435"/>
            <a:ext cx="6908800" cy="436108"/>
          </a:xfrm>
          <a:prstGeom prst="rect">
            <a:avLst/>
          </a:prstGeom>
        </p:spPr>
        <p:txBody>
          <a:bodyPr anchor="ctr" anchorCtr="0">
            <a:noAutofit/>
          </a:bodyPr>
          <a:lstStyle>
            <a:lvl1pPr marL="0" indent="0">
              <a:buNone/>
              <a:defRPr sz="20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endParaRPr lang="en-GB" dirty="0"/>
          </a:p>
        </p:txBody>
      </p:sp>
      <p:sp>
        <p:nvSpPr>
          <p:cNvPr id="17" name="Text Placeholder 14"/>
          <p:cNvSpPr>
            <a:spLocks noGrp="1"/>
          </p:cNvSpPr>
          <p:nvPr>
            <p:ph type="body" sz="quarter" idx="12" hasCustomPrompt="1"/>
          </p:nvPr>
        </p:nvSpPr>
        <p:spPr>
          <a:xfrm>
            <a:off x="1458472" y="4799180"/>
            <a:ext cx="6908800" cy="436108"/>
          </a:xfrm>
          <a:prstGeom prst="rect">
            <a:avLst/>
          </a:prstGeom>
        </p:spPr>
        <p:txBody>
          <a:bodyPr anchor="ctr" anchorCtr="0">
            <a:noAutofit/>
          </a:bodyPr>
          <a:lstStyle>
            <a:lvl1pPr marL="0" indent="0">
              <a:buNone/>
              <a:defRPr sz="20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[Date]</a:t>
            </a:r>
            <a:endParaRPr lang="en-GB" dirty="0"/>
          </a:p>
        </p:txBody>
      </p:sp>
      <p:cxnSp>
        <p:nvCxnSpPr>
          <p:cNvPr id="24" name="Straight Connector 23"/>
          <p:cNvCxnSpPr/>
          <p:nvPr userDrawn="1"/>
        </p:nvCxnSpPr>
        <p:spPr>
          <a:xfrm>
            <a:off x="1458472" y="3855932"/>
            <a:ext cx="6908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4321926"/>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4_Title Slide (External Use)">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1" y="5392397"/>
            <a:ext cx="2660391" cy="1143967"/>
          </a:xfrm>
          <a:prstGeom prst="rect">
            <a:avLst/>
          </a:prstGeom>
        </p:spPr>
      </p:pic>
      <p:sp>
        <p:nvSpPr>
          <p:cNvPr id="36" name="Rectangle 35"/>
          <p:cNvSpPr/>
          <p:nvPr userDrawn="1"/>
        </p:nvSpPr>
        <p:spPr>
          <a:xfrm>
            <a:off x="878968" y="2985242"/>
            <a:ext cx="8040914" cy="2407023"/>
          </a:xfrm>
          <a:prstGeom prst="rect">
            <a:avLst/>
          </a:prstGeom>
          <a:solidFill>
            <a:srgbClr val="6FCDE4">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37" name="Text Placeholder 14"/>
          <p:cNvSpPr>
            <a:spLocks noGrp="1"/>
          </p:cNvSpPr>
          <p:nvPr>
            <p:ph type="body" sz="quarter" idx="10" hasCustomPrompt="1"/>
          </p:nvPr>
        </p:nvSpPr>
        <p:spPr>
          <a:xfrm>
            <a:off x="1458472" y="3227942"/>
            <a:ext cx="6908800" cy="436108"/>
          </a:xfrm>
          <a:prstGeom prst="rect">
            <a:avLst/>
          </a:prstGeom>
        </p:spPr>
        <p:txBody>
          <a:bodyPr>
            <a:noAutofit/>
          </a:bodyPr>
          <a:lstStyle>
            <a:lvl1pPr marL="0" indent="0">
              <a:buNone/>
              <a:defRPr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Title</a:t>
            </a:r>
            <a:endParaRPr lang="en-GB" dirty="0"/>
          </a:p>
        </p:txBody>
      </p:sp>
      <p:sp>
        <p:nvSpPr>
          <p:cNvPr id="38" name="Text Placeholder 14"/>
          <p:cNvSpPr>
            <a:spLocks noGrp="1"/>
          </p:cNvSpPr>
          <p:nvPr>
            <p:ph type="body" sz="quarter" idx="11" hasCustomPrompt="1"/>
          </p:nvPr>
        </p:nvSpPr>
        <p:spPr>
          <a:xfrm>
            <a:off x="1458472" y="4041435"/>
            <a:ext cx="6908800" cy="436108"/>
          </a:xfrm>
          <a:prstGeom prst="rect">
            <a:avLst/>
          </a:prstGeom>
        </p:spPr>
        <p:txBody>
          <a:bodyPr anchor="ctr" anchorCtr="0">
            <a:noAutofit/>
          </a:bodyPr>
          <a:lstStyle>
            <a:lvl1pPr marL="0" indent="0">
              <a:buNone/>
              <a:defRPr sz="20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endParaRPr lang="en-GB" dirty="0"/>
          </a:p>
        </p:txBody>
      </p:sp>
      <p:sp>
        <p:nvSpPr>
          <p:cNvPr id="39" name="Text Placeholder 14"/>
          <p:cNvSpPr>
            <a:spLocks noGrp="1"/>
          </p:cNvSpPr>
          <p:nvPr>
            <p:ph type="body" sz="quarter" idx="12" hasCustomPrompt="1"/>
          </p:nvPr>
        </p:nvSpPr>
        <p:spPr>
          <a:xfrm>
            <a:off x="1458472" y="4799180"/>
            <a:ext cx="6908800" cy="436108"/>
          </a:xfrm>
          <a:prstGeom prst="rect">
            <a:avLst/>
          </a:prstGeom>
        </p:spPr>
        <p:txBody>
          <a:bodyPr anchor="ctr" anchorCtr="0">
            <a:noAutofit/>
          </a:bodyPr>
          <a:lstStyle>
            <a:lvl1pPr marL="0" indent="0">
              <a:buNone/>
              <a:defRPr sz="20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[Date]</a:t>
            </a:r>
            <a:endParaRPr lang="en-GB" dirty="0"/>
          </a:p>
        </p:txBody>
      </p:sp>
      <p:cxnSp>
        <p:nvCxnSpPr>
          <p:cNvPr id="40" name="Straight Connector 39"/>
          <p:cNvCxnSpPr/>
          <p:nvPr userDrawn="1"/>
        </p:nvCxnSpPr>
        <p:spPr>
          <a:xfrm>
            <a:off x="1458472" y="3855932"/>
            <a:ext cx="6908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5203332"/>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Content Slides">
    <p:spTree>
      <p:nvGrpSpPr>
        <p:cNvPr id="1" name=""/>
        <p:cNvGrpSpPr/>
        <p:nvPr/>
      </p:nvGrpSpPr>
      <p:grpSpPr>
        <a:xfrm>
          <a:off x="0" y="0"/>
          <a:ext cx="0" cy="0"/>
          <a:chOff x="0" y="0"/>
          <a:chExt cx="0" cy="0"/>
        </a:xfrm>
      </p:grpSpPr>
      <p:sp>
        <p:nvSpPr>
          <p:cNvPr id="2" name="Slide Number Placeholder 5"/>
          <p:cNvSpPr>
            <a:spLocks noGrp="1"/>
          </p:cNvSpPr>
          <p:nvPr>
            <p:ph type="sldNum" sz="quarter" idx="19"/>
          </p:nvPr>
        </p:nvSpPr>
        <p:spPr>
          <a:xfrm>
            <a:off x="9448800" y="254965"/>
            <a:ext cx="2743200" cy="365125"/>
          </a:xfrm>
        </p:spPr>
        <p:txBody>
          <a:bodyPr/>
          <a:lstStyle/>
          <a:p>
            <a:fld id="{5C7F91A7-A6E3-4757-B72A-82F0678887B5}" type="slidenum">
              <a:rPr lang="en-GB" smtClean="0">
                <a:solidFill>
                  <a:prstClr val="black">
                    <a:tint val="75000"/>
                  </a:prstClr>
                </a:solidFill>
              </a:rPr>
              <a:pPr/>
              <a:t>‹#›</a:t>
            </a:fld>
            <a:endParaRPr lang="en-GB" dirty="0">
              <a:solidFill>
                <a:prstClr val="black">
                  <a:tint val="75000"/>
                </a:prstClr>
              </a:solidFill>
            </a:endParaRPr>
          </a:p>
        </p:txBody>
      </p:sp>
      <p:pic>
        <p:nvPicPr>
          <p:cNvPr id="3" name="Picture 2" descr="C:\Users\452333\Desktop\LOGO EAT 2019.jp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11949" y="16042"/>
            <a:ext cx="1127125" cy="1043305"/>
          </a:xfrm>
          <a:prstGeom prst="rect">
            <a:avLst/>
          </a:prstGeom>
          <a:noFill/>
          <a:ln>
            <a:noFill/>
          </a:ln>
        </p:spPr>
      </p:pic>
    </p:spTree>
    <p:extLst>
      <p:ext uri="{BB962C8B-B14F-4D97-AF65-F5344CB8AC3E}">
        <p14:creationId xmlns:p14="http://schemas.microsoft.com/office/powerpoint/2010/main" val="4082713314"/>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1_Cover Slide">
    <p:spTree>
      <p:nvGrpSpPr>
        <p:cNvPr id="1" name=""/>
        <p:cNvGrpSpPr/>
        <p:nvPr/>
      </p:nvGrpSpPr>
      <p:grpSpPr>
        <a:xfrm>
          <a:off x="0" y="0"/>
          <a:ext cx="0" cy="0"/>
          <a:chOff x="0" y="0"/>
          <a:chExt cx="0" cy="0"/>
        </a:xfrm>
      </p:grpSpPr>
      <p:grpSp>
        <p:nvGrpSpPr>
          <p:cNvPr id="5" name="Group 4"/>
          <p:cNvGrpSpPr/>
          <p:nvPr userDrawn="1"/>
        </p:nvGrpSpPr>
        <p:grpSpPr>
          <a:xfrm>
            <a:off x="0" y="5401040"/>
            <a:ext cx="2768958" cy="1143967"/>
            <a:chOff x="0" y="5019433"/>
            <a:chExt cx="2768958" cy="1143967"/>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0607" y="5019433"/>
              <a:ext cx="2408351" cy="1143967"/>
            </a:xfrm>
            <a:prstGeom prst="rect">
              <a:avLst/>
            </a:prstGeom>
          </p:spPr>
        </p:pic>
        <p:sp>
          <p:nvSpPr>
            <p:cNvPr id="7" name="Rectangle 6"/>
            <p:cNvSpPr/>
            <p:nvPr/>
          </p:nvSpPr>
          <p:spPr>
            <a:xfrm>
              <a:off x="0" y="5019433"/>
              <a:ext cx="360607" cy="1143967"/>
            </a:xfrm>
            <a:prstGeom prst="rect">
              <a:avLst/>
            </a:prstGeom>
            <a:solidFill>
              <a:srgbClr val="70CD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grpSp>
      <p:sp>
        <p:nvSpPr>
          <p:cNvPr id="8" name="Slide Number Placeholder 5"/>
          <p:cNvSpPr>
            <a:spLocks noGrp="1"/>
          </p:cNvSpPr>
          <p:nvPr>
            <p:ph type="sldNum" sz="quarter" idx="19"/>
          </p:nvPr>
        </p:nvSpPr>
        <p:spPr>
          <a:xfrm>
            <a:off x="9448800" y="254965"/>
            <a:ext cx="2743200" cy="365125"/>
          </a:xfrm>
        </p:spPr>
        <p:txBody>
          <a:bodyPr/>
          <a:lstStyle/>
          <a:p>
            <a:fld id="{5C7F91A7-A6E3-4757-B72A-82F0678887B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021720095"/>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1_Agenda">
    <p:bg>
      <p:bgPr>
        <a:solidFill>
          <a:srgbClr val="6FCDE4"/>
        </a:solidFill>
        <a:effectLst/>
      </p:bgPr>
    </p:bg>
    <p:spTree>
      <p:nvGrpSpPr>
        <p:cNvPr id="1" name=""/>
        <p:cNvGrpSpPr/>
        <p:nvPr/>
      </p:nvGrpSpPr>
      <p:grpSpPr>
        <a:xfrm>
          <a:off x="0" y="0"/>
          <a:ext cx="0" cy="0"/>
          <a:chOff x="0" y="0"/>
          <a:chExt cx="0" cy="0"/>
        </a:xfrm>
      </p:grpSpPr>
      <p:sp>
        <p:nvSpPr>
          <p:cNvPr id="4" name="Content Placeholder 3"/>
          <p:cNvSpPr>
            <a:spLocks noGrp="1"/>
          </p:cNvSpPr>
          <p:nvPr>
            <p:ph sz="quarter" idx="10" hasCustomPrompt="1"/>
          </p:nvPr>
        </p:nvSpPr>
        <p:spPr>
          <a:xfrm>
            <a:off x="6293985" y="2979056"/>
            <a:ext cx="3488644" cy="3358244"/>
          </a:xfrm>
          <a:prstGeom prst="rect">
            <a:avLst/>
          </a:prstGeom>
        </p:spPr>
        <p:txBody>
          <a:bodyPr/>
          <a:lstStyle>
            <a:lvl1pPr marL="342900" indent="-342900">
              <a:buFont typeface="Arial" panose="020B0604020202020204" pitchFamily="34" charset="0"/>
              <a:buChar char="•"/>
              <a:defRPr sz="1800" b="0" baseline="0">
                <a:solidFill>
                  <a:schemeClr val="bg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insert agenda</a:t>
            </a:r>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l="12916" t="13755" r="12916" b="29511"/>
          <a:stretch/>
        </p:blipFill>
        <p:spPr>
          <a:xfrm>
            <a:off x="129607" y="259074"/>
            <a:ext cx="9872522" cy="4109655"/>
          </a:xfrm>
          <a:prstGeom prst="rect">
            <a:avLst/>
          </a:prstGeom>
        </p:spPr>
      </p:pic>
    </p:spTree>
    <p:extLst>
      <p:ext uri="{BB962C8B-B14F-4D97-AF65-F5344CB8AC3E}">
        <p14:creationId xmlns:p14="http://schemas.microsoft.com/office/powerpoint/2010/main" val="2746876815"/>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MY"/>
          </a:p>
        </p:txBody>
      </p:sp>
      <p:sp>
        <p:nvSpPr>
          <p:cNvPr id="3" name="Date Placeholder 2"/>
          <p:cNvSpPr>
            <a:spLocks noGrp="1"/>
          </p:cNvSpPr>
          <p:nvPr>
            <p:ph type="dt" sz="half" idx="10"/>
          </p:nvPr>
        </p:nvSpPr>
        <p:spPr/>
        <p:txBody>
          <a:bodyPr/>
          <a:lstStyle/>
          <a:p>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5C7F91A7-A6E3-4757-B72A-82F0678887B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8541601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4" name="Content Placeholder 3"/>
          <p:cNvSpPr>
            <a:spLocks noGrp="1"/>
          </p:cNvSpPr>
          <p:nvPr>
            <p:ph sz="quarter" idx="10" hasCustomPrompt="1"/>
          </p:nvPr>
        </p:nvSpPr>
        <p:spPr>
          <a:xfrm>
            <a:off x="6293985" y="2979056"/>
            <a:ext cx="3488644" cy="3358244"/>
          </a:xfrm>
          <a:prstGeom prst="rect">
            <a:avLst/>
          </a:prstGeom>
        </p:spPr>
        <p:txBody>
          <a:bodyPr/>
          <a:lstStyle>
            <a:lvl1pPr marL="342900" indent="-342900">
              <a:buFont typeface="Arial" panose="020B0604020202020204" pitchFamily="34" charset="0"/>
              <a:buChar char="•"/>
              <a:defRPr sz="1800" b="0" baseline="0">
                <a:solidFill>
                  <a:schemeClr val="bg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insert agenda</a:t>
            </a:r>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l="12916" t="13755" r="12916" b="29511"/>
          <a:stretch/>
        </p:blipFill>
        <p:spPr>
          <a:xfrm>
            <a:off x="129607" y="259074"/>
            <a:ext cx="9872522" cy="4109655"/>
          </a:xfrm>
          <a:prstGeom prst="rect">
            <a:avLst/>
          </a:prstGeom>
          <a:noFill/>
          <a:ln>
            <a:noFill/>
          </a:ln>
        </p:spPr>
      </p:pic>
    </p:spTree>
    <p:extLst>
      <p:ext uri="{BB962C8B-B14F-4D97-AF65-F5344CB8AC3E}">
        <p14:creationId xmlns:p14="http://schemas.microsoft.com/office/powerpoint/2010/main" val="1686334662"/>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1_Slide Seperator">
    <p:bg>
      <p:bgPr>
        <a:solidFill>
          <a:srgbClr val="6FCDE4"/>
        </a:solidFill>
        <a:effectLst/>
      </p:bgPr>
    </p:bg>
    <p:spTree>
      <p:nvGrpSpPr>
        <p:cNvPr id="1" name=""/>
        <p:cNvGrpSpPr/>
        <p:nvPr/>
      </p:nvGrpSpPr>
      <p:grpSpPr>
        <a:xfrm>
          <a:off x="0" y="0"/>
          <a:ext cx="0" cy="0"/>
          <a:chOff x="0" y="0"/>
          <a:chExt cx="0" cy="0"/>
        </a:xfrm>
      </p:grpSpPr>
      <p:sp>
        <p:nvSpPr>
          <p:cNvPr id="4" name="Content Placeholder 3"/>
          <p:cNvSpPr>
            <a:spLocks noGrp="1"/>
          </p:cNvSpPr>
          <p:nvPr>
            <p:ph sz="quarter" idx="10" hasCustomPrompt="1"/>
          </p:nvPr>
        </p:nvSpPr>
        <p:spPr>
          <a:xfrm>
            <a:off x="8055656" y="4731656"/>
            <a:ext cx="3120344" cy="333830"/>
          </a:xfrm>
          <a:prstGeom prst="rect">
            <a:avLst/>
          </a:prstGeom>
        </p:spPr>
        <p:txBody>
          <a:bodyPr>
            <a:noAutofit/>
          </a:bodyPr>
          <a:lstStyle>
            <a:lvl1pPr marL="0" indent="0">
              <a:buNone/>
              <a:defRPr sz="2400" b="0" baseline="0">
                <a:solidFill>
                  <a:schemeClr val="bg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insert slide</a:t>
            </a:r>
            <a:endParaRPr lang="en-GB" dirty="0"/>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l="33038" t="9667" r="33038" b="50881"/>
          <a:stretch/>
        </p:blipFill>
        <p:spPr>
          <a:xfrm>
            <a:off x="5314950" y="699247"/>
            <a:ext cx="3557587" cy="6051177"/>
          </a:xfrm>
          <a:prstGeom prst="rect">
            <a:avLst/>
          </a:prstGeom>
        </p:spPr>
      </p:pic>
    </p:spTree>
    <p:extLst>
      <p:ext uri="{BB962C8B-B14F-4D97-AF65-F5344CB8AC3E}">
        <p14:creationId xmlns:p14="http://schemas.microsoft.com/office/powerpoint/2010/main" val="2949942089"/>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2_Slide Seperator">
    <p:bg>
      <p:bgPr>
        <a:solidFill>
          <a:srgbClr val="6FCDE4"/>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l="28901" t="10000" r="30078" b="51458"/>
          <a:stretch/>
        </p:blipFill>
        <p:spPr>
          <a:xfrm>
            <a:off x="4672014" y="388223"/>
            <a:ext cx="5257800" cy="6441675"/>
          </a:xfrm>
          <a:prstGeom prst="rect">
            <a:avLst/>
          </a:prstGeom>
        </p:spPr>
      </p:pic>
      <p:sp>
        <p:nvSpPr>
          <p:cNvPr id="5" name="Content Placeholder 3"/>
          <p:cNvSpPr>
            <a:spLocks noGrp="1"/>
          </p:cNvSpPr>
          <p:nvPr>
            <p:ph sz="quarter" idx="10" hasCustomPrompt="1"/>
          </p:nvPr>
        </p:nvSpPr>
        <p:spPr>
          <a:xfrm>
            <a:off x="8055656" y="4731656"/>
            <a:ext cx="3120344" cy="333830"/>
          </a:xfrm>
          <a:prstGeom prst="rect">
            <a:avLst/>
          </a:prstGeom>
        </p:spPr>
        <p:txBody>
          <a:bodyPr>
            <a:noAutofit/>
          </a:bodyPr>
          <a:lstStyle>
            <a:lvl1pPr marL="0" indent="0">
              <a:buNone/>
              <a:defRPr sz="2400" b="0" baseline="0">
                <a:solidFill>
                  <a:schemeClr val="bg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insert slide</a:t>
            </a:r>
            <a:endParaRPr lang="en-GB" dirty="0"/>
          </a:p>
        </p:txBody>
      </p:sp>
    </p:spTree>
    <p:extLst>
      <p:ext uri="{BB962C8B-B14F-4D97-AF65-F5344CB8AC3E}">
        <p14:creationId xmlns:p14="http://schemas.microsoft.com/office/powerpoint/2010/main" val="861975064"/>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3_Slide Seperator">
    <p:bg>
      <p:bgPr>
        <a:solidFill>
          <a:srgbClr val="6FCDE4"/>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l="31463" t="10625" r="34020" b="51042"/>
          <a:stretch/>
        </p:blipFill>
        <p:spPr>
          <a:xfrm>
            <a:off x="3867150" y="728662"/>
            <a:ext cx="4457700" cy="6509656"/>
          </a:xfrm>
          <a:prstGeom prst="rect">
            <a:avLst/>
          </a:prstGeom>
        </p:spPr>
      </p:pic>
      <p:sp>
        <p:nvSpPr>
          <p:cNvPr id="6" name="Content Placeholder 3"/>
          <p:cNvSpPr>
            <a:spLocks noGrp="1"/>
          </p:cNvSpPr>
          <p:nvPr>
            <p:ph sz="quarter" idx="10" hasCustomPrompt="1"/>
          </p:nvPr>
        </p:nvSpPr>
        <p:spPr>
          <a:xfrm>
            <a:off x="8055656" y="4731656"/>
            <a:ext cx="3120344" cy="333830"/>
          </a:xfrm>
          <a:prstGeom prst="rect">
            <a:avLst/>
          </a:prstGeom>
        </p:spPr>
        <p:txBody>
          <a:bodyPr>
            <a:noAutofit/>
          </a:bodyPr>
          <a:lstStyle>
            <a:lvl1pPr marL="0" indent="0">
              <a:buNone/>
              <a:defRPr sz="2400" b="0" baseline="0">
                <a:solidFill>
                  <a:schemeClr val="bg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insert slide</a:t>
            </a:r>
            <a:endParaRPr lang="en-GB" dirty="0"/>
          </a:p>
        </p:txBody>
      </p:sp>
    </p:spTree>
    <p:extLst>
      <p:ext uri="{BB962C8B-B14F-4D97-AF65-F5344CB8AC3E}">
        <p14:creationId xmlns:p14="http://schemas.microsoft.com/office/powerpoint/2010/main" val="2515928041"/>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4_Slide Seperator">
    <p:bg>
      <p:bgPr>
        <a:solidFill>
          <a:srgbClr val="6FCDE4"/>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l="32591" t="10196" r="32591" b="49020"/>
          <a:stretch/>
        </p:blipFill>
        <p:spPr>
          <a:xfrm>
            <a:off x="5002305" y="699247"/>
            <a:ext cx="4155141" cy="6232714"/>
          </a:xfrm>
          <a:prstGeom prst="rect">
            <a:avLst/>
          </a:prstGeom>
        </p:spPr>
      </p:pic>
      <p:sp>
        <p:nvSpPr>
          <p:cNvPr id="5" name="Content Placeholder 3"/>
          <p:cNvSpPr>
            <a:spLocks noGrp="1"/>
          </p:cNvSpPr>
          <p:nvPr>
            <p:ph sz="quarter" idx="10" hasCustomPrompt="1"/>
          </p:nvPr>
        </p:nvSpPr>
        <p:spPr>
          <a:xfrm>
            <a:off x="8055656" y="4731656"/>
            <a:ext cx="3120344" cy="333830"/>
          </a:xfrm>
          <a:prstGeom prst="rect">
            <a:avLst/>
          </a:prstGeom>
        </p:spPr>
        <p:txBody>
          <a:bodyPr>
            <a:noAutofit/>
          </a:bodyPr>
          <a:lstStyle>
            <a:lvl1pPr marL="0" indent="0">
              <a:buNone/>
              <a:defRPr sz="2400" b="0" baseline="0">
                <a:solidFill>
                  <a:schemeClr val="bg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insert slide</a:t>
            </a:r>
            <a:endParaRPr lang="en-GB" dirty="0"/>
          </a:p>
        </p:txBody>
      </p:sp>
    </p:spTree>
    <p:extLst>
      <p:ext uri="{BB962C8B-B14F-4D97-AF65-F5344CB8AC3E}">
        <p14:creationId xmlns:p14="http://schemas.microsoft.com/office/powerpoint/2010/main" val="4288812447"/>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5_Slide Seperator">
    <p:bg>
      <p:bgPr>
        <a:solidFill>
          <a:srgbClr val="6FCDE4"/>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l="28047" t="11961" r="28047" b="50392"/>
          <a:stretch/>
        </p:blipFill>
        <p:spPr>
          <a:xfrm>
            <a:off x="3558987" y="820271"/>
            <a:ext cx="5815252" cy="6225988"/>
          </a:xfrm>
          <a:prstGeom prst="rect">
            <a:avLst/>
          </a:prstGeom>
        </p:spPr>
      </p:pic>
      <p:sp>
        <p:nvSpPr>
          <p:cNvPr id="6" name="Content Placeholder 3"/>
          <p:cNvSpPr>
            <a:spLocks noGrp="1"/>
          </p:cNvSpPr>
          <p:nvPr>
            <p:ph sz="quarter" idx="10" hasCustomPrompt="1"/>
          </p:nvPr>
        </p:nvSpPr>
        <p:spPr>
          <a:xfrm>
            <a:off x="8055656" y="4731656"/>
            <a:ext cx="3120344" cy="333830"/>
          </a:xfrm>
          <a:prstGeom prst="rect">
            <a:avLst/>
          </a:prstGeom>
        </p:spPr>
        <p:txBody>
          <a:bodyPr>
            <a:noAutofit/>
          </a:bodyPr>
          <a:lstStyle>
            <a:lvl1pPr marL="0" indent="0">
              <a:buNone/>
              <a:defRPr sz="2400" b="0" baseline="0">
                <a:solidFill>
                  <a:schemeClr val="bg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insert slide</a:t>
            </a:r>
            <a:endParaRPr lang="en-GB" dirty="0"/>
          </a:p>
        </p:txBody>
      </p:sp>
    </p:spTree>
    <p:extLst>
      <p:ext uri="{BB962C8B-B14F-4D97-AF65-F5344CB8AC3E}">
        <p14:creationId xmlns:p14="http://schemas.microsoft.com/office/powerpoint/2010/main" val="3904873008"/>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7_Slide Seperator">
    <p:bg>
      <p:bgPr>
        <a:solidFill>
          <a:srgbClr val="6FCDE4"/>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l="35582" t="10392" r="35582" b="51176"/>
          <a:stretch/>
        </p:blipFill>
        <p:spPr>
          <a:xfrm>
            <a:off x="4773704" y="416857"/>
            <a:ext cx="3590365" cy="6245959"/>
          </a:xfrm>
          <a:prstGeom prst="rect">
            <a:avLst/>
          </a:prstGeom>
        </p:spPr>
      </p:pic>
      <p:sp>
        <p:nvSpPr>
          <p:cNvPr id="5" name="Content Placeholder 3"/>
          <p:cNvSpPr>
            <a:spLocks noGrp="1"/>
          </p:cNvSpPr>
          <p:nvPr>
            <p:ph sz="quarter" idx="10" hasCustomPrompt="1"/>
          </p:nvPr>
        </p:nvSpPr>
        <p:spPr>
          <a:xfrm>
            <a:off x="8055656" y="4731656"/>
            <a:ext cx="3120344" cy="333830"/>
          </a:xfrm>
          <a:prstGeom prst="rect">
            <a:avLst/>
          </a:prstGeom>
        </p:spPr>
        <p:txBody>
          <a:bodyPr>
            <a:noAutofit/>
          </a:bodyPr>
          <a:lstStyle>
            <a:lvl1pPr marL="0" indent="0">
              <a:buNone/>
              <a:defRPr sz="2400" b="0" baseline="0">
                <a:solidFill>
                  <a:schemeClr val="bg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insert slide</a:t>
            </a:r>
            <a:endParaRPr lang="en-GB" dirty="0"/>
          </a:p>
        </p:txBody>
      </p:sp>
    </p:spTree>
    <p:extLst>
      <p:ext uri="{BB962C8B-B14F-4D97-AF65-F5344CB8AC3E}">
        <p14:creationId xmlns:p14="http://schemas.microsoft.com/office/powerpoint/2010/main" val="1852573918"/>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8_Slide Seperator">
    <p:bg>
      <p:bgPr>
        <a:solidFill>
          <a:srgbClr val="6FCDE4"/>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l="31028" t="10588" r="31028" b="51372"/>
          <a:stretch/>
        </p:blipFill>
        <p:spPr>
          <a:xfrm>
            <a:off x="5091951" y="726140"/>
            <a:ext cx="4720059" cy="6131860"/>
          </a:xfrm>
          <a:prstGeom prst="rect">
            <a:avLst/>
          </a:prstGeom>
        </p:spPr>
      </p:pic>
      <p:sp>
        <p:nvSpPr>
          <p:cNvPr id="6" name="Content Placeholder 3"/>
          <p:cNvSpPr>
            <a:spLocks noGrp="1"/>
          </p:cNvSpPr>
          <p:nvPr>
            <p:ph sz="quarter" idx="10" hasCustomPrompt="1"/>
          </p:nvPr>
        </p:nvSpPr>
        <p:spPr>
          <a:xfrm>
            <a:off x="8055656" y="4731656"/>
            <a:ext cx="3120344" cy="333830"/>
          </a:xfrm>
          <a:prstGeom prst="rect">
            <a:avLst/>
          </a:prstGeom>
        </p:spPr>
        <p:txBody>
          <a:bodyPr>
            <a:noAutofit/>
          </a:bodyPr>
          <a:lstStyle>
            <a:lvl1pPr marL="0" indent="0">
              <a:buNone/>
              <a:defRPr sz="2400" b="0" baseline="0">
                <a:solidFill>
                  <a:schemeClr val="bg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insert slide</a:t>
            </a:r>
            <a:endParaRPr lang="en-GB" dirty="0"/>
          </a:p>
        </p:txBody>
      </p:sp>
    </p:spTree>
    <p:extLst>
      <p:ext uri="{BB962C8B-B14F-4D97-AF65-F5344CB8AC3E}">
        <p14:creationId xmlns:p14="http://schemas.microsoft.com/office/powerpoint/2010/main" val="3806432129"/>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9_Slide Seperator">
    <p:bg>
      <p:bgPr>
        <a:solidFill>
          <a:srgbClr val="6FCDE4"/>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l="33094" t="10980" r="33094" b="51961"/>
          <a:stretch/>
        </p:blipFill>
        <p:spPr>
          <a:xfrm>
            <a:off x="4258233" y="551328"/>
            <a:ext cx="4582631" cy="6306672"/>
          </a:xfrm>
          <a:prstGeom prst="rect">
            <a:avLst/>
          </a:prstGeom>
        </p:spPr>
      </p:pic>
      <p:sp>
        <p:nvSpPr>
          <p:cNvPr id="5" name="Content Placeholder 3"/>
          <p:cNvSpPr>
            <a:spLocks noGrp="1"/>
          </p:cNvSpPr>
          <p:nvPr>
            <p:ph sz="quarter" idx="10" hasCustomPrompt="1"/>
          </p:nvPr>
        </p:nvSpPr>
        <p:spPr>
          <a:xfrm>
            <a:off x="8055656" y="4731656"/>
            <a:ext cx="3120344" cy="333830"/>
          </a:xfrm>
          <a:prstGeom prst="rect">
            <a:avLst/>
          </a:prstGeom>
        </p:spPr>
        <p:txBody>
          <a:bodyPr>
            <a:noAutofit/>
          </a:bodyPr>
          <a:lstStyle>
            <a:lvl1pPr marL="0" indent="0">
              <a:buNone/>
              <a:defRPr sz="2400" b="0" baseline="0">
                <a:solidFill>
                  <a:schemeClr val="bg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insert slide</a:t>
            </a:r>
            <a:endParaRPr lang="en-GB" dirty="0"/>
          </a:p>
        </p:txBody>
      </p:sp>
    </p:spTree>
    <p:extLst>
      <p:ext uri="{BB962C8B-B14F-4D97-AF65-F5344CB8AC3E}">
        <p14:creationId xmlns:p14="http://schemas.microsoft.com/office/powerpoint/2010/main" val="3350066258"/>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10_Slide Seperator">
    <p:bg>
      <p:bgPr>
        <a:solidFill>
          <a:srgbClr val="6FCDE4"/>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l="33033" t="11373" r="33033" b="51176"/>
          <a:stretch/>
        </p:blipFill>
        <p:spPr>
          <a:xfrm>
            <a:off x="4921623" y="726141"/>
            <a:ext cx="4087906" cy="6131859"/>
          </a:xfrm>
          <a:prstGeom prst="rect">
            <a:avLst/>
          </a:prstGeom>
        </p:spPr>
      </p:pic>
      <p:sp>
        <p:nvSpPr>
          <p:cNvPr id="6" name="Content Placeholder 3"/>
          <p:cNvSpPr>
            <a:spLocks noGrp="1"/>
          </p:cNvSpPr>
          <p:nvPr>
            <p:ph sz="quarter" idx="10" hasCustomPrompt="1"/>
          </p:nvPr>
        </p:nvSpPr>
        <p:spPr>
          <a:xfrm>
            <a:off x="8055656" y="4731656"/>
            <a:ext cx="3120344" cy="333830"/>
          </a:xfrm>
          <a:prstGeom prst="rect">
            <a:avLst/>
          </a:prstGeom>
        </p:spPr>
        <p:txBody>
          <a:bodyPr>
            <a:noAutofit/>
          </a:bodyPr>
          <a:lstStyle>
            <a:lvl1pPr marL="0" indent="0">
              <a:buNone/>
              <a:defRPr sz="2400" b="0" baseline="0">
                <a:solidFill>
                  <a:schemeClr val="bg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insert slide</a:t>
            </a:r>
            <a:endParaRPr lang="en-GB" dirty="0"/>
          </a:p>
        </p:txBody>
      </p:sp>
    </p:spTree>
    <p:extLst>
      <p:ext uri="{BB962C8B-B14F-4D97-AF65-F5344CB8AC3E}">
        <p14:creationId xmlns:p14="http://schemas.microsoft.com/office/powerpoint/2010/main" val="2993216666"/>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21_Slide Seperator">
    <p:bg>
      <p:bgPr>
        <a:solidFill>
          <a:srgbClr val="6FCDE4"/>
        </a:solidFill>
        <a:effectLst/>
      </p:bgPr>
    </p:bg>
    <p:spTree>
      <p:nvGrpSpPr>
        <p:cNvPr id="1" name=""/>
        <p:cNvGrpSpPr/>
        <p:nvPr/>
      </p:nvGrpSpPr>
      <p:grpSpPr>
        <a:xfrm>
          <a:off x="0" y="0"/>
          <a:ext cx="0" cy="0"/>
          <a:chOff x="0" y="0"/>
          <a:chExt cx="0" cy="0"/>
        </a:xfrm>
      </p:grpSpPr>
      <p:sp>
        <p:nvSpPr>
          <p:cNvPr id="5" name="Content Placeholder 3"/>
          <p:cNvSpPr>
            <a:spLocks noGrp="1"/>
          </p:cNvSpPr>
          <p:nvPr>
            <p:ph sz="quarter" idx="10" hasCustomPrompt="1"/>
          </p:nvPr>
        </p:nvSpPr>
        <p:spPr>
          <a:xfrm>
            <a:off x="8055656" y="4731656"/>
            <a:ext cx="3120344" cy="333830"/>
          </a:xfrm>
          <a:prstGeom prst="rect">
            <a:avLst/>
          </a:prstGeom>
        </p:spPr>
        <p:txBody>
          <a:bodyPr>
            <a:noAutofit/>
          </a:bodyPr>
          <a:lstStyle>
            <a:lvl1pPr marL="0" indent="0">
              <a:buNone/>
              <a:defRPr sz="2400" b="0" baseline="0">
                <a:solidFill>
                  <a:schemeClr val="bg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insert slide</a:t>
            </a:r>
            <a:endParaRPr lang="en-GB" dirty="0"/>
          </a:p>
        </p:txBody>
      </p:sp>
      <p:pic>
        <p:nvPicPr>
          <p:cNvPr id="4" name="Picture 3"/>
          <p:cNvPicPr>
            <a:picLocks noChangeAspect="1"/>
          </p:cNvPicPr>
          <p:nvPr userDrawn="1"/>
        </p:nvPicPr>
        <p:blipFill rotWithShape="1">
          <a:blip r:embed="rId2" cstate="print">
            <a:lum bright="70000" contrast="-70000"/>
            <a:extLst>
              <a:ext uri="{28A0092B-C50C-407E-A947-70E740481C1C}">
                <a14:useLocalDpi xmlns:a14="http://schemas.microsoft.com/office/drawing/2010/main" val="0"/>
              </a:ext>
            </a:extLst>
          </a:blip>
          <a:srcRect l="41267" t="11250" r="35478" b="51250"/>
          <a:stretch/>
        </p:blipFill>
        <p:spPr>
          <a:xfrm>
            <a:off x="3075563" y="901337"/>
            <a:ext cx="2528889" cy="5721532"/>
          </a:xfrm>
          <a:prstGeom prst="rect">
            <a:avLst/>
          </a:prstGeom>
        </p:spPr>
      </p:pic>
      <p:pic>
        <p:nvPicPr>
          <p:cNvPr id="7" name="Picture 6"/>
          <p:cNvPicPr>
            <a:picLocks noChangeAspect="1"/>
          </p:cNvPicPr>
          <p:nvPr userDrawn="1"/>
        </p:nvPicPr>
        <p:blipFill rotWithShape="1">
          <a:blip r:embed="rId3" cstate="print">
            <a:lum bright="70000" contrast="-70000"/>
            <a:extLst>
              <a:ext uri="{28A0092B-C50C-407E-A947-70E740481C1C}">
                <a14:useLocalDpi xmlns:a14="http://schemas.microsoft.com/office/drawing/2010/main" val="0"/>
              </a:ext>
            </a:extLst>
          </a:blip>
          <a:srcRect l="34886" t="12353" r="33107" b="51764"/>
          <a:stretch/>
        </p:blipFill>
        <p:spPr>
          <a:xfrm>
            <a:off x="4370294" y="847165"/>
            <a:ext cx="4166082" cy="5775704"/>
          </a:xfrm>
          <a:prstGeom prst="rect">
            <a:avLst/>
          </a:prstGeom>
        </p:spPr>
      </p:pic>
    </p:spTree>
    <p:extLst>
      <p:ext uri="{BB962C8B-B14F-4D97-AF65-F5344CB8AC3E}">
        <p14:creationId xmlns:p14="http://schemas.microsoft.com/office/powerpoint/2010/main" val="18410862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lide Seperato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00801" y="2310039"/>
            <a:ext cx="1480458" cy="3321504"/>
          </a:xfrm>
          <a:prstGeom prst="rect">
            <a:avLst/>
          </a:prstGeom>
        </p:spPr>
        <p:txBody>
          <a:bodyPr/>
          <a:lstStyle>
            <a:lvl1pPr>
              <a:defRPr sz="55000" baseline="0">
                <a:solidFill>
                  <a:schemeClr val="bg1"/>
                </a:solidFill>
                <a:latin typeface="High Tide" panose="02000000000000000000" pitchFamily="2" charset="0"/>
              </a:defRPr>
            </a:lvl1pPr>
          </a:lstStyle>
          <a:p>
            <a:r>
              <a:rPr lang="en-US" dirty="0"/>
              <a:t>1</a:t>
            </a:r>
            <a:endParaRPr lang="en-GB" dirty="0"/>
          </a:p>
        </p:txBody>
      </p:sp>
      <p:sp>
        <p:nvSpPr>
          <p:cNvPr id="4" name="Content Placeholder 3"/>
          <p:cNvSpPr>
            <a:spLocks noGrp="1"/>
          </p:cNvSpPr>
          <p:nvPr>
            <p:ph sz="quarter" idx="10" hasCustomPrompt="1"/>
          </p:nvPr>
        </p:nvSpPr>
        <p:spPr>
          <a:xfrm>
            <a:off x="8055656" y="4731656"/>
            <a:ext cx="3120344" cy="333830"/>
          </a:xfrm>
          <a:prstGeom prst="rect">
            <a:avLst/>
          </a:prstGeom>
        </p:spPr>
        <p:txBody>
          <a:bodyPr/>
          <a:lstStyle>
            <a:lvl1pPr marL="0" indent="0">
              <a:buNone/>
              <a:defRPr sz="2400" b="0" baseline="0">
                <a:solidFill>
                  <a:schemeClr val="bg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insert slide separator descriptor</a:t>
            </a:r>
            <a:endParaRPr lang="en-GB" dirty="0"/>
          </a:p>
        </p:txBody>
      </p:sp>
    </p:spTree>
    <p:extLst>
      <p:ext uri="{BB962C8B-B14F-4D97-AF65-F5344CB8AC3E}">
        <p14:creationId xmlns:p14="http://schemas.microsoft.com/office/powerpoint/2010/main" val="432060765"/>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22_Slide Seperator">
    <p:bg>
      <p:bgPr>
        <a:solidFill>
          <a:srgbClr val="6FCDE4"/>
        </a:solidFill>
        <a:effectLst/>
      </p:bgPr>
    </p:bg>
    <p:spTree>
      <p:nvGrpSpPr>
        <p:cNvPr id="1" name=""/>
        <p:cNvGrpSpPr/>
        <p:nvPr/>
      </p:nvGrpSpPr>
      <p:grpSpPr>
        <a:xfrm>
          <a:off x="0" y="0"/>
          <a:ext cx="0" cy="0"/>
          <a:chOff x="0" y="0"/>
          <a:chExt cx="0" cy="0"/>
        </a:xfrm>
      </p:grpSpPr>
      <p:sp>
        <p:nvSpPr>
          <p:cNvPr id="5" name="Content Placeholder 3"/>
          <p:cNvSpPr>
            <a:spLocks noGrp="1"/>
          </p:cNvSpPr>
          <p:nvPr>
            <p:ph sz="quarter" idx="10" hasCustomPrompt="1"/>
          </p:nvPr>
        </p:nvSpPr>
        <p:spPr>
          <a:xfrm>
            <a:off x="8055656" y="4731656"/>
            <a:ext cx="3120344" cy="333830"/>
          </a:xfrm>
          <a:prstGeom prst="rect">
            <a:avLst/>
          </a:prstGeom>
        </p:spPr>
        <p:txBody>
          <a:bodyPr>
            <a:noAutofit/>
          </a:bodyPr>
          <a:lstStyle>
            <a:lvl1pPr marL="0" indent="0">
              <a:buNone/>
              <a:defRPr sz="2400" b="0" baseline="0">
                <a:solidFill>
                  <a:schemeClr val="bg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insert slide</a:t>
            </a:r>
            <a:endParaRPr lang="en-GB" dirty="0"/>
          </a:p>
        </p:txBody>
      </p:sp>
      <p:pic>
        <p:nvPicPr>
          <p:cNvPr id="6" name="Picture 5"/>
          <p:cNvPicPr>
            <a:picLocks noChangeAspect="1"/>
          </p:cNvPicPr>
          <p:nvPr userDrawn="1"/>
        </p:nvPicPr>
        <p:blipFill rotWithShape="1">
          <a:blip r:embed="rId2" cstate="print">
            <a:lum bright="70000" contrast="-70000"/>
            <a:extLst>
              <a:ext uri="{28A0092B-C50C-407E-A947-70E740481C1C}">
                <a14:useLocalDpi xmlns:a14="http://schemas.microsoft.com/office/drawing/2010/main" val="0"/>
              </a:ext>
            </a:extLst>
          </a:blip>
          <a:srcRect l="41267" t="11250" r="35478" b="51250"/>
          <a:stretch/>
        </p:blipFill>
        <p:spPr>
          <a:xfrm>
            <a:off x="5295376" y="901337"/>
            <a:ext cx="2528889" cy="5721532"/>
          </a:xfrm>
          <a:prstGeom prst="rect">
            <a:avLst/>
          </a:prstGeom>
        </p:spPr>
      </p:pic>
      <p:pic>
        <p:nvPicPr>
          <p:cNvPr id="9" name="Picture 8"/>
          <p:cNvPicPr>
            <a:picLocks noChangeAspect="1"/>
          </p:cNvPicPr>
          <p:nvPr userDrawn="1"/>
        </p:nvPicPr>
        <p:blipFill rotWithShape="1">
          <a:blip r:embed="rId2" cstate="print">
            <a:lum bright="70000" contrast="-70000"/>
            <a:extLst>
              <a:ext uri="{28A0092B-C50C-407E-A947-70E740481C1C}">
                <a14:useLocalDpi xmlns:a14="http://schemas.microsoft.com/office/drawing/2010/main" val="0"/>
              </a:ext>
            </a:extLst>
          </a:blip>
          <a:srcRect l="41267" t="11250" r="35478" b="51250"/>
          <a:stretch/>
        </p:blipFill>
        <p:spPr>
          <a:xfrm>
            <a:off x="2642674" y="820271"/>
            <a:ext cx="2528889" cy="5721532"/>
          </a:xfrm>
          <a:prstGeom prst="rect">
            <a:avLst/>
          </a:prstGeom>
        </p:spPr>
      </p:pic>
    </p:spTree>
    <p:extLst>
      <p:ext uri="{BB962C8B-B14F-4D97-AF65-F5344CB8AC3E}">
        <p14:creationId xmlns:p14="http://schemas.microsoft.com/office/powerpoint/2010/main" val="1591020005"/>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23_Slide Seperator">
    <p:bg>
      <p:bgPr>
        <a:solidFill>
          <a:srgbClr val="6FCDE4"/>
        </a:solidFill>
        <a:effectLst/>
      </p:bgPr>
    </p:bg>
    <p:spTree>
      <p:nvGrpSpPr>
        <p:cNvPr id="1" name=""/>
        <p:cNvGrpSpPr/>
        <p:nvPr/>
      </p:nvGrpSpPr>
      <p:grpSpPr>
        <a:xfrm>
          <a:off x="0" y="0"/>
          <a:ext cx="0" cy="0"/>
          <a:chOff x="0" y="0"/>
          <a:chExt cx="0" cy="0"/>
        </a:xfrm>
      </p:grpSpPr>
      <p:sp>
        <p:nvSpPr>
          <p:cNvPr id="5" name="Content Placeholder 3"/>
          <p:cNvSpPr>
            <a:spLocks noGrp="1"/>
          </p:cNvSpPr>
          <p:nvPr>
            <p:ph sz="quarter" idx="10" hasCustomPrompt="1"/>
          </p:nvPr>
        </p:nvSpPr>
        <p:spPr>
          <a:xfrm>
            <a:off x="8055656" y="4731656"/>
            <a:ext cx="3120344" cy="333830"/>
          </a:xfrm>
          <a:prstGeom prst="rect">
            <a:avLst/>
          </a:prstGeom>
        </p:spPr>
        <p:txBody>
          <a:bodyPr>
            <a:noAutofit/>
          </a:bodyPr>
          <a:lstStyle>
            <a:lvl1pPr marL="0" indent="0">
              <a:buNone/>
              <a:defRPr sz="2400" b="0" baseline="0">
                <a:solidFill>
                  <a:schemeClr val="bg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insert slide</a:t>
            </a:r>
            <a:endParaRPr lang="en-GB"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28901" t="10000" r="30078" b="51458"/>
          <a:stretch/>
        </p:blipFill>
        <p:spPr>
          <a:xfrm>
            <a:off x="3907118" y="416325"/>
            <a:ext cx="5257800" cy="6441675"/>
          </a:xfrm>
          <a:prstGeom prst="rect">
            <a:avLst/>
          </a:prstGeom>
        </p:spPr>
      </p:pic>
      <p:pic>
        <p:nvPicPr>
          <p:cNvPr id="9" name="Picture 8"/>
          <p:cNvPicPr>
            <a:picLocks noChangeAspect="1"/>
          </p:cNvPicPr>
          <p:nvPr userDrawn="1"/>
        </p:nvPicPr>
        <p:blipFill rotWithShape="1">
          <a:blip r:embed="rId3" cstate="print">
            <a:lum bright="70000" contrast="-70000"/>
            <a:extLst>
              <a:ext uri="{28A0092B-C50C-407E-A947-70E740481C1C}">
                <a14:useLocalDpi xmlns:a14="http://schemas.microsoft.com/office/drawing/2010/main" val="0"/>
              </a:ext>
            </a:extLst>
          </a:blip>
          <a:srcRect l="41267" t="11250" r="35478" b="51250"/>
          <a:stretch/>
        </p:blipFill>
        <p:spPr>
          <a:xfrm>
            <a:off x="2642674" y="820271"/>
            <a:ext cx="2528889" cy="5721532"/>
          </a:xfrm>
          <a:prstGeom prst="rect">
            <a:avLst/>
          </a:prstGeom>
        </p:spPr>
      </p:pic>
    </p:spTree>
    <p:extLst>
      <p:ext uri="{BB962C8B-B14F-4D97-AF65-F5344CB8AC3E}">
        <p14:creationId xmlns:p14="http://schemas.microsoft.com/office/powerpoint/2010/main" val="3913307051"/>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24_Slide Seperator">
    <p:bg>
      <p:bgPr>
        <a:solidFill>
          <a:srgbClr val="6FCDE4"/>
        </a:solidFill>
        <a:effectLst/>
      </p:bgPr>
    </p:bg>
    <p:spTree>
      <p:nvGrpSpPr>
        <p:cNvPr id="1" name=""/>
        <p:cNvGrpSpPr/>
        <p:nvPr/>
      </p:nvGrpSpPr>
      <p:grpSpPr>
        <a:xfrm>
          <a:off x="0" y="0"/>
          <a:ext cx="0" cy="0"/>
          <a:chOff x="0" y="0"/>
          <a:chExt cx="0" cy="0"/>
        </a:xfrm>
      </p:grpSpPr>
      <p:sp>
        <p:nvSpPr>
          <p:cNvPr id="5" name="Content Placeholder 3"/>
          <p:cNvSpPr>
            <a:spLocks noGrp="1"/>
          </p:cNvSpPr>
          <p:nvPr>
            <p:ph sz="quarter" idx="10" hasCustomPrompt="1"/>
          </p:nvPr>
        </p:nvSpPr>
        <p:spPr>
          <a:xfrm>
            <a:off x="8055656" y="4731656"/>
            <a:ext cx="3120344" cy="333830"/>
          </a:xfrm>
          <a:prstGeom prst="rect">
            <a:avLst/>
          </a:prstGeom>
        </p:spPr>
        <p:txBody>
          <a:bodyPr>
            <a:noAutofit/>
          </a:bodyPr>
          <a:lstStyle>
            <a:lvl1pPr marL="0" indent="0">
              <a:buNone/>
              <a:defRPr sz="2400" b="0" baseline="0">
                <a:solidFill>
                  <a:schemeClr val="bg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insert slide</a:t>
            </a:r>
            <a:endParaRPr lang="en-GB" dirty="0"/>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l="31463" t="10625" r="34020" b="51042"/>
          <a:stretch/>
        </p:blipFill>
        <p:spPr>
          <a:xfrm>
            <a:off x="4130557" y="507275"/>
            <a:ext cx="4457700" cy="6509656"/>
          </a:xfrm>
          <a:prstGeom prst="rect">
            <a:avLst/>
          </a:prstGeom>
        </p:spPr>
      </p:pic>
      <p:pic>
        <p:nvPicPr>
          <p:cNvPr id="8" name="Picture 7"/>
          <p:cNvPicPr>
            <a:picLocks noChangeAspect="1"/>
          </p:cNvPicPr>
          <p:nvPr userDrawn="1"/>
        </p:nvPicPr>
        <p:blipFill rotWithShape="1">
          <a:blip r:embed="rId3" cstate="print">
            <a:lum bright="70000" contrast="-70000"/>
            <a:extLst>
              <a:ext uri="{28A0092B-C50C-407E-A947-70E740481C1C}">
                <a14:useLocalDpi xmlns:a14="http://schemas.microsoft.com/office/drawing/2010/main" val="0"/>
              </a:ext>
            </a:extLst>
          </a:blip>
          <a:srcRect l="41267" t="11250" r="35478" b="51250"/>
          <a:stretch/>
        </p:blipFill>
        <p:spPr>
          <a:xfrm>
            <a:off x="2642674" y="820271"/>
            <a:ext cx="2528889" cy="5721532"/>
          </a:xfrm>
          <a:prstGeom prst="rect">
            <a:avLst/>
          </a:prstGeom>
        </p:spPr>
      </p:pic>
    </p:spTree>
    <p:extLst>
      <p:ext uri="{BB962C8B-B14F-4D97-AF65-F5344CB8AC3E}">
        <p14:creationId xmlns:p14="http://schemas.microsoft.com/office/powerpoint/2010/main" val="3835689516"/>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25_Slide Seperator">
    <p:bg>
      <p:bgPr>
        <a:solidFill>
          <a:srgbClr val="6FCDE4"/>
        </a:solidFill>
        <a:effectLst/>
      </p:bgPr>
    </p:bg>
    <p:spTree>
      <p:nvGrpSpPr>
        <p:cNvPr id="1" name=""/>
        <p:cNvGrpSpPr/>
        <p:nvPr/>
      </p:nvGrpSpPr>
      <p:grpSpPr>
        <a:xfrm>
          <a:off x="0" y="0"/>
          <a:ext cx="0" cy="0"/>
          <a:chOff x="0" y="0"/>
          <a:chExt cx="0" cy="0"/>
        </a:xfrm>
      </p:grpSpPr>
      <p:sp>
        <p:nvSpPr>
          <p:cNvPr id="5" name="Content Placeholder 3"/>
          <p:cNvSpPr>
            <a:spLocks noGrp="1"/>
          </p:cNvSpPr>
          <p:nvPr>
            <p:ph sz="quarter" idx="10" hasCustomPrompt="1"/>
          </p:nvPr>
        </p:nvSpPr>
        <p:spPr>
          <a:xfrm>
            <a:off x="8055656" y="4731656"/>
            <a:ext cx="3120344" cy="333830"/>
          </a:xfrm>
          <a:prstGeom prst="rect">
            <a:avLst/>
          </a:prstGeom>
        </p:spPr>
        <p:txBody>
          <a:bodyPr>
            <a:noAutofit/>
          </a:bodyPr>
          <a:lstStyle>
            <a:lvl1pPr marL="0" indent="0">
              <a:buNone/>
              <a:defRPr sz="2400" b="0" baseline="0">
                <a:solidFill>
                  <a:schemeClr val="bg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insert slide</a:t>
            </a:r>
            <a:endParaRPr lang="en-GB"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32591" t="10196" r="32591" b="49020"/>
          <a:stretch/>
        </p:blipFill>
        <p:spPr>
          <a:xfrm>
            <a:off x="5002305" y="699247"/>
            <a:ext cx="4155141" cy="6232714"/>
          </a:xfrm>
          <a:prstGeom prst="rect">
            <a:avLst/>
          </a:prstGeom>
        </p:spPr>
      </p:pic>
      <p:pic>
        <p:nvPicPr>
          <p:cNvPr id="9" name="Picture 8"/>
          <p:cNvPicPr>
            <a:picLocks noChangeAspect="1"/>
          </p:cNvPicPr>
          <p:nvPr userDrawn="1"/>
        </p:nvPicPr>
        <p:blipFill rotWithShape="1">
          <a:blip r:embed="rId3" cstate="print">
            <a:lum bright="70000" contrast="-70000"/>
            <a:extLst>
              <a:ext uri="{28A0092B-C50C-407E-A947-70E740481C1C}">
                <a14:useLocalDpi xmlns:a14="http://schemas.microsoft.com/office/drawing/2010/main" val="0"/>
              </a:ext>
            </a:extLst>
          </a:blip>
          <a:srcRect l="41267" t="11250" r="35478" b="51250"/>
          <a:stretch/>
        </p:blipFill>
        <p:spPr>
          <a:xfrm>
            <a:off x="2642674" y="820271"/>
            <a:ext cx="2528889" cy="5721532"/>
          </a:xfrm>
          <a:prstGeom prst="rect">
            <a:avLst/>
          </a:prstGeom>
        </p:spPr>
      </p:pic>
    </p:spTree>
    <p:extLst>
      <p:ext uri="{BB962C8B-B14F-4D97-AF65-F5344CB8AC3E}">
        <p14:creationId xmlns:p14="http://schemas.microsoft.com/office/powerpoint/2010/main" val="691719221"/>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26_Slide Seperator">
    <p:bg>
      <p:bgPr>
        <a:solidFill>
          <a:srgbClr val="6FCDE4"/>
        </a:solidFill>
        <a:effectLst/>
      </p:bgPr>
    </p:bg>
    <p:spTree>
      <p:nvGrpSpPr>
        <p:cNvPr id="1" name=""/>
        <p:cNvGrpSpPr/>
        <p:nvPr/>
      </p:nvGrpSpPr>
      <p:grpSpPr>
        <a:xfrm>
          <a:off x="0" y="0"/>
          <a:ext cx="0" cy="0"/>
          <a:chOff x="0" y="0"/>
          <a:chExt cx="0" cy="0"/>
        </a:xfrm>
      </p:grpSpPr>
      <p:sp>
        <p:nvSpPr>
          <p:cNvPr id="5" name="Content Placeholder 3"/>
          <p:cNvSpPr>
            <a:spLocks noGrp="1"/>
          </p:cNvSpPr>
          <p:nvPr>
            <p:ph sz="quarter" idx="10" hasCustomPrompt="1"/>
          </p:nvPr>
        </p:nvSpPr>
        <p:spPr>
          <a:xfrm>
            <a:off x="8055656" y="4731656"/>
            <a:ext cx="3120344" cy="333830"/>
          </a:xfrm>
          <a:prstGeom prst="rect">
            <a:avLst/>
          </a:prstGeom>
        </p:spPr>
        <p:txBody>
          <a:bodyPr>
            <a:noAutofit/>
          </a:bodyPr>
          <a:lstStyle>
            <a:lvl1pPr marL="0" indent="0">
              <a:buNone/>
              <a:defRPr sz="2400" b="0" baseline="0">
                <a:solidFill>
                  <a:schemeClr val="bg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insert slide</a:t>
            </a:r>
            <a:endParaRPr lang="en-GB" dirty="0"/>
          </a:p>
        </p:txBody>
      </p:sp>
      <p:pic>
        <p:nvPicPr>
          <p:cNvPr id="4" name="Picture 3"/>
          <p:cNvPicPr>
            <a:picLocks noChangeAspect="1"/>
          </p:cNvPicPr>
          <p:nvPr userDrawn="1"/>
        </p:nvPicPr>
        <p:blipFill rotWithShape="1">
          <a:blip r:embed="rId2" cstate="print">
            <a:lum bright="70000" contrast="-70000"/>
            <a:extLst>
              <a:ext uri="{28A0092B-C50C-407E-A947-70E740481C1C}">
                <a14:useLocalDpi xmlns:a14="http://schemas.microsoft.com/office/drawing/2010/main" val="0"/>
              </a:ext>
            </a:extLst>
          </a:blip>
          <a:srcRect l="41267" t="11250" r="35478" b="51250"/>
          <a:stretch/>
        </p:blipFill>
        <p:spPr>
          <a:xfrm>
            <a:off x="2642674" y="820271"/>
            <a:ext cx="2528889" cy="5721532"/>
          </a:xfrm>
          <a:prstGeom prst="rect">
            <a:avLst/>
          </a:prstGeom>
        </p:spPr>
      </p:pic>
      <p:pic>
        <p:nvPicPr>
          <p:cNvPr id="6" name="Picture 5"/>
          <p:cNvPicPr>
            <a:picLocks noChangeAspect="1"/>
          </p:cNvPicPr>
          <p:nvPr userDrawn="1"/>
        </p:nvPicPr>
        <p:blipFill rotWithShape="1">
          <a:blip r:embed="rId3" cstate="print">
            <a:extLst>
              <a:ext uri="{28A0092B-C50C-407E-A947-70E740481C1C}">
                <a14:useLocalDpi xmlns:a14="http://schemas.microsoft.com/office/drawing/2010/main" val="0"/>
              </a:ext>
            </a:extLst>
          </a:blip>
          <a:srcRect l="28047" t="11961" r="28047" b="50392"/>
          <a:stretch/>
        </p:blipFill>
        <p:spPr>
          <a:xfrm>
            <a:off x="3558987" y="820271"/>
            <a:ext cx="5815252" cy="6225988"/>
          </a:xfrm>
          <a:prstGeom prst="rect">
            <a:avLst/>
          </a:prstGeom>
        </p:spPr>
      </p:pic>
    </p:spTree>
    <p:extLst>
      <p:ext uri="{BB962C8B-B14F-4D97-AF65-F5344CB8AC3E}">
        <p14:creationId xmlns:p14="http://schemas.microsoft.com/office/powerpoint/2010/main" val="2741623672"/>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4" name="Content Placeholder 3"/>
          <p:cNvSpPr>
            <a:spLocks noGrp="1"/>
          </p:cNvSpPr>
          <p:nvPr>
            <p:ph sz="quarter" idx="10" hasCustomPrompt="1"/>
          </p:nvPr>
        </p:nvSpPr>
        <p:spPr>
          <a:xfrm>
            <a:off x="6293985" y="2979056"/>
            <a:ext cx="3488644" cy="3358244"/>
          </a:xfrm>
          <a:prstGeom prst="rect">
            <a:avLst/>
          </a:prstGeom>
        </p:spPr>
        <p:txBody>
          <a:bodyPr/>
          <a:lstStyle>
            <a:lvl1pPr marL="342900" indent="-342900">
              <a:buFont typeface="Arial" panose="020B0604020202020204" pitchFamily="34" charset="0"/>
              <a:buChar char="•"/>
              <a:defRPr sz="1800" b="0" baseline="0">
                <a:solidFill>
                  <a:schemeClr val="bg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insert agenda</a:t>
            </a:r>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l="12916" t="13755" r="12916" b="29511"/>
          <a:stretch/>
        </p:blipFill>
        <p:spPr>
          <a:xfrm>
            <a:off x="129607" y="259074"/>
            <a:ext cx="9872522" cy="4109655"/>
          </a:xfrm>
          <a:prstGeom prst="rect">
            <a:avLst/>
          </a:prstGeom>
          <a:noFill/>
          <a:ln>
            <a:noFill/>
          </a:ln>
        </p:spPr>
      </p:pic>
    </p:spTree>
    <p:extLst>
      <p:ext uri="{BB962C8B-B14F-4D97-AF65-F5344CB8AC3E}">
        <p14:creationId xmlns:p14="http://schemas.microsoft.com/office/powerpoint/2010/main" val="1254747612"/>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Slide Seperato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00801" y="2310039"/>
            <a:ext cx="1480458" cy="3321504"/>
          </a:xfrm>
          <a:prstGeom prst="rect">
            <a:avLst/>
          </a:prstGeom>
        </p:spPr>
        <p:txBody>
          <a:bodyPr/>
          <a:lstStyle>
            <a:lvl1pPr>
              <a:defRPr sz="55000" baseline="0">
                <a:solidFill>
                  <a:schemeClr val="bg1"/>
                </a:solidFill>
                <a:latin typeface="High Tide" panose="02000000000000000000" pitchFamily="2" charset="0"/>
              </a:defRPr>
            </a:lvl1pPr>
          </a:lstStyle>
          <a:p>
            <a:r>
              <a:rPr lang="en-US" dirty="0"/>
              <a:t>1</a:t>
            </a:r>
            <a:endParaRPr lang="en-GB" dirty="0"/>
          </a:p>
        </p:txBody>
      </p:sp>
      <p:sp>
        <p:nvSpPr>
          <p:cNvPr id="4" name="Content Placeholder 3"/>
          <p:cNvSpPr>
            <a:spLocks noGrp="1"/>
          </p:cNvSpPr>
          <p:nvPr>
            <p:ph sz="quarter" idx="10" hasCustomPrompt="1"/>
          </p:nvPr>
        </p:nvSpPr>
        <p:spPr>
          <a:xfrm>
            <a:off x="8055656" y="4731656"/>
            <a:ext cx="3120344" cy="333830"/>
          </a:xfrm>
          <a:prstGeom prst="rect">
            <a:avLst/>
          </a:prstGeom>
        </p:spPr>
        <p:txBody>
          <a:bodyPr/>
          <a:lstStyle>
            <a:lvl1pPr marL="0" indent="0">
              <a:buNone/>
              <a:defRPr sz="2400" b="0" baseline="0">
                <a:solidFill>
                  <a:schemeClr val="bg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insert slide separator descriptor</a:t>
            </a:r>
            <a:endParaRPr lang="en-GB" dirty="0"/>
          </a:p>
        </p:txBody>
      </p:sp>
    </p:spTree>
    <p:extLst>
      <p:ext uri="{BB962C8B-B14F-4D97-AF65-F5344CB8AC3E}">
        <p14:creationId xmlns:p14="http://schemas.microsoft.com/office/powerpoint/2010/main" val="2738814587"/>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2" y="176306"/>
            <a:ext cx="6584400" cy="507999"/>
          </a:xfrm>
          <a:prstGeom prst="rect">
            <a:avLst/>
          </a:prstGeom>
          <a:solidFill>
            <a:srgbClr val="6FCDE4"/>
          </a:solidFill>
        </p:spPr>
        <p:txBody>
          <a:bodyPr anchor="ctr" anchorCtr="0">
            <a:normAutofit/>
          </a:bodyPr>
          <a:lstStyle>
            <a:lvl1pPr>
              <a:defRPr sz="2200" b="1">
                <a:solidFill>
                  <a:schemeClr val="bg1"/>
                </a:solidFill>
                <a:latin typeface="+mn-lt"/>
              </a:defRPr>
            </a:lvl1pPr>
          </a:lstStyle>
          <a:p>
            <a:r>
              <a:rPr lang="en-US" dirty="0"/>
              <a:t>Click to edit slide title</a:t>
            </a:r>
            <a:endParaRPr lang="en-GB" dirty="0"/>
          </a:p>
        </p:txBody>
      </p:sp>
      <p:sp>
        <p:nvSpPr>
          <p:cNvPr id="13" name="Content Placeholder 12"/>
          <p:cNvSpPr>
            <a:spLocks noGrp="1"/>
          </p:cNvSpPr>
          <p:nvPr>
            <p:ph sz="quarter" idx="10" hasCustomPrompt="1"/>
          </p:nvPr>
        </p:nvSpPr>
        <p:spPr>
          <a:xfrm>
            <a:off x="874851" y="993775"/>
            <a:ext cx="10747375" cy="450712"/>
          </a:xfrm>
          <a:prstGeom prst="rect">
            <a:avLst/>
          </a:prstGeom>
        </p:spPr>
        <p:txBody>
          <a:bodyPr>
            <a:noAutofit/>
          </a:bodyPr>
          <a:lstStyle>
            <a:lvl1pPr marL="0" indent="0">
              <a:buClr>
                <a:srgbClr val="6FCDE4"/>
              </a:buClr>
              <a:buNone/>
              <a:defRPr sz="2400" baseline="0"/>
            </a:lvl1pPr>
            <a:lvl2pPr marL="457200" indent="0">
              <a:buClr>
                <a:srgbClr val="6FCDE4"/>
              </a:buClr>
              <a:buNone/>
              <a:defRPr/>
            </a:lvl2pPr>
            <a:lvl3pPr>
              <a:buClr>
                <a:srgbClr val="6FCDE4"/>
              </a:buClr>
              <a:defRPr/>
            </a:lvl3pPr>
            <a:lvl4pPr>
              <a:buClr>
                <a:srgbClr val="6FCDE4"/>
              </a:buClr>
              <a:defRPr/>
            </a:lvl4pPr>
            <a:lvl5pPr>
              <a:buClr>
                <a:srgbClr val="6FCDE4"/>
              </a:buClr>
              <a:defRPr/>
            </a:lvl5pPr>
          </a:lstStyle>
          <a:p>
            <a:pPr lvl="0"/>
            <a:r>
              <a:rPr lang="en-US" dirty="0"/>
              <a:t>Click to edit headline</a:t>
            </a:r>
          </a:p>
        </p:txBody>
      </p:sp>
      <p:sp>
        <p:nvSpPr>
          <p:cNvPr id="14" name="Content Placeholder 12"/>
          <p:cNvSpPr>
            <a:spLocks noGrp="1"/>
          </p:cNvSpPr>
          <p:nvPr>
            <p:ph sz="quarter" idx="11" hasCustomPrompt="1"/>
          </p:nvPr>
        </p:nvSpPr>
        <p:spPr>
          <a:xfrm>
            <a:off x="874851" y="1444487"/>
            <a:ext cx="10747375" cy="450712"/>
          </a:xfrm>
          <a:prstGeom prst="rect">
            <a:avLst/>
          </a:prstGeom>
        </p:spPr>
        <p:txBody>
          <a:bodyPr>
            <a:noAutofit/>
          </a:bodyPr>
          <a:lstStyle>
            <a:lvl1pPr marL="0" indent="0">
              <a:buClr>
                <a:srgbClr val="6FCDE4"/>
              </a:buClr>
              <a:buNone/>
              <a:defRPr sz="1800" baseline="0"/>
            </a:lvl1pPr>
            <a:lvl2pPr marL="457200" indent="0">
              <a:buClr>
                <a:srgbClr val="6FCDE4"/>
              </a:buClr>
              <a:buNone/>
              <a:defRPr/>
            </a:lvl2pPr>
            <a:lvl3pPr>
              <a:buClr>
                <a:srgbClr val="6FCDE4"/>
              </a:buClr>
              <a:defRPr/>
            </a:lvl3pPr>
            <a:lvl4pPr>
              <a:buClr>
                <a:srgbClr val="6FCDE4"/>
              </a:buClr>
              <a:defRPr/>
            </a:lvl4pPr>
            <a:lvl5pPr>
              <a:buClr>
                <a:srgbClr val="6FCDE4"/>
              </a:buClr>
              <a:defRPr/>
            </a:lvl5pPr>
          </a:lstStyle>
          <a:p>
            <a:pPr lvl="0"/>
            <a:r>
              <a:rPr lang="en-US" dirty="0"/>
              <a:t>Click to edit content</a:t>
            </a:r>
          </a:p>
        </p:txBody>
      </p:sp>
      <p:sp>
        <p:nvSpPr>
          <p:cNvPr id="16" name="Content Placeholder 12"/>
          <p:cNvSpPr>
            <a:spLocks noGrp="1"/>
          </p:cNvSpPr>
          <p:nvPr>
            <p:ph sz="quarter" idx="13" hasCustomPrompt="1"/>
          </p:nvPr>
        </p:nvSpPr>
        <p:spPr>
          <a:xfrm>
            <a:off x="874851" y="1895199"/>
            <a:ext cx="10747375" cy="450712"/>
          </a:xfrm>
          <a:prstGeom prst="rect">
            <a:avLst/>
          </a:prstGeom>
        </p:spPr>
        <p:txBody>
          <a:bodyPr>
            <a:noAutofit/>
          </a:bodyPr>
          <a:lstStyle>
            <a:lvl1pPr marL="285750" indent="-285750">
              <a:buClr>
                <a:srgbClr val="6FCDE4"/>
              </a:buClr>
              <a:buFont typeface="Arial" panose="020B0604020202020204" pitchFamily="34" charset="0"/>
              <a:buChar char="•"/>
              <a:defRPr sz="1800" baseline="0"/>
            </a:lvl1pPr>
            <a:lvl2pPr marL="457200" indent="0">
              <a:buClr>
                <a:srgbClr val="6FCDE4"/>
              </a:buClr>
              <a:buNone/>
              <a:defRPr/>
            </a:lvl2pPr>
            <a:lvl3pPr>
              <a:buClr>
                <a:srgbClr val="6FCDE4"/>
              </a:buClr>
              <a:defRPr/>
            </a:lvl3pPr>
            <a:lvl4pPr>
              <a:buClr>
                <a:srgbClr val="6FCDE4"/>
              </a:buClr>
              <a:defRPr/>
            </a:lvl4pPr>
            <a:lvl5pPr>
              <a:buClr>
                <a:srgbClr val="6FCDE4"/>
              </a:buClr>
              <a:defRPr/>
            </a:lvl5pPr>
          </a:lstStyle>
          <a:p>
            <a:pPr lvl="0"/>
            <a:r>
              <a:rPr lang="en-US" dirty="0"/>
              <a:t>Click to edit bullet point content</a:t>
            </a:r>
          </a:p>
        </p:txBody>
      </p:sp>
      <p:sp>
        <p:nvSpPr>
          <p:cNvPr id="6" name="Slide Number Placeholder 5"/>
          <p:cNvSpPr>
            <a:spLocks noGrp="1"/>
          </p:cNvSpPr>
          <p:nvPr>
            <p:ph type="sldNum" sz="quarter" idx="19"/>
          </p:nvPr>
        </p:nvSpPr>
        <p:spPr>
          <a:xfrm>
            <a:off x="9448800" y="254965"/>
            <a:ext cx="2743200" cy="365125"/>
          </a:xfrm>
        </p:spPr>
        <p:txBody>
          <a:bodyPr/>
          <a:lstStyle/>
          <a:p>
            <a:fld id="{5C7F91A7-A6E3-4757-B72A-82F0678887B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814120794"/>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Content Slide with image &amp;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2" y="176306"/>
            <a:ext cx="6584400" cy="507999"/>
          </a:xfrm>
          <a:prstGeom prst="rect">
            <a:avLst/>
          </a:prstGeom>
          <a:solidFill>
            <a:srgbClr val="6FCDE4"/>
          </a:solidFill>
        </p:spPr>
        <p:txBody>
          <a:bodyPr anchor="ctr" anchorCtr="0">
            <a:normAutofit/>
          </a:bodyPr>
          <a:lstStyle>
            <a:lvl1pPr>
              <a:defRPr sz="2200" b="1">
                <a:solidFill>
                  <a:schemeClr val="bg1"/>
                </a:solidFill>
                <a:latin typeface="+mn-lt"/>
              </a:defRPr>
            </a:lvl1pPr>
          </a:lstStyle>
          <a:p>
            <a:r>
              <a:rPr lang="en-US" dirty="0"/>
              <a:t>Click to edit slide title</a:t>
            </a:r>
            <a:endParaRPr lang="en-GB" dirty="0"/>
          </a:p>
        </p:txBody>
      </p:sp>
      <p:sp>
        <p:nvSpPr>
          <p:cNvPr id="3" name="Picture Placeholder 2"/>
          <p:cNvSpPr>
            <a:spLocks noGrp="1"/>
          </p:cNvSpPr>
          <p:nvPr>
            <p:ph type="pic" sz="quarter" idx="15" hasCustomPrompt="1"/>
          </p:nvPr>
        </p:nvSpPr>
        <p:spPr>
          <a:xfrm>
            <a:off x="6270625" y="2540000"/>
            <a:ext cx="5351463" cy="3802743"/>
          </a:xfrm>
          <a:prstGeom prst="rect">
            <a:avLst/>
          </a:prstGeom>
        </p:spPr>
        <p:txBody>
          <a:bodyPr/>
          <a:lstStyle>
            <a:lvl1pPr marL="0" indent="0" algn="ctr">
              <a:buNone/>
              <a:defRPr sz="1800" baseline="0"/>
            </a:lvl1pPr>
          </a:lstStyle>
          <a:p>
            <a:r>
              <a:rPr lang="en-US" dirty="0"/>
              <a:t>Click to insert image</a:t>
            </a:r>
            <a:endParaRPr lang="en-GB" dirty="0"/>
          </a:p>
        </p:txBody>
      </p:sp>
      <p:sp>
        <p:nvSpPr>
          <p:cNvPr id="5" name="Content Placeholder 4"/>
          <p:cNvSpPr>
            <a:spLocks noGrp="1"/>
          </p:cNvSpPr>
          <p:nvPr>
            <p:ph sz="quarter" idx="16" hasCustomPrompt="1"/>
          </p:nvPr>
        </p:nvSpPr>
        <p:spPr>
          <a:xfrm>
            <a:off x="6270625" y="6371092"/>
            <a:ext cx="5351463" cy="334509"/>
          </a:xfrm>
          <a:prstGeom prst="rect">
            <a:avLst/>
          </a:prstGeom>
          <a:solidFill>
            <a:srgbClr val="002060"/>
          </a:solidFill>
        </p:spPr>
        <p:txBody>
          <a:bodyPr/>
          <a:lstStyle>
            <a:lvl1pPr marL="0" indent="0" algn="ctr">
              <a:buNone/>
              <a:defRPr sz="18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insert image caption</a:t>
            </a:r>
            <a:endParaRPr lang="en-GB" dirty="0"/>
          </a:p>
        </p:txBody>
      </p:sp>
      <p:sp>
        <p:nvSpPr>
          <p:cNvPr id="12" name="Picture Placeholder 2"/>
          <p:cNvSpPr>
            <a:spLocks noGrp="1"/>
          </p:cNvSpPr>
          <p:nvPr>
            <p:ph type="pic" sz="quarter" idx="17" hasCustomPrompt="1"/>
          </p:nvPr>
        </p:nvSpPr>
        <p:spPr>
          <a:xfrm>
            <a:off x="874851" y="2540000"/>
            <a:ext cx="5351463" cy="3802743"/>
          </a:xfrm>
          <a:prstGeom prst="rect">
            <a:avLst/>
          </a:prstGeom>
        </p:spPr>
        <p:txBody>
          <a:bodyPr/>
          <a:lstStyle>
            <a:lvl1pPr marL="0" indent="0" algn="ctr">
              <a:buNone/>
              <a:defRPr sz="1800" baseline="0"/>
            </a:lvl1pPr>
          </a:lstStyle>
          <a:p>
            <a:r>
              <a:rPr lang="en-US" dirty="0"/>
              <a:t>Click to insert image</a:t>
            </a:r>
            <a:endParaRPr lang="en-GB" dirty="0"/>
          </a:p>
        </p:txBody>
      </p:sp>
      <p:sp>
        <p:nvSpPr>
          <p:cNvPr id="15" name="Content Placeholder 4"/>
          <p:cNvSpPr>
            <a:spLocks noGrp="1"/>
          </p:cNvSpPr>
          <p:nvPr>
            <p:ph sz="quarter" idx="18" hasCustomPrompt="1"/>
          </p:nvPr>
        </p:nvSpPr>
        <p:spPr>
          <a:xfrm>
            <a:off x="874851" y="6371092"/>
            <a:ext cx="5351463" cy="334509"/>
          </a:xfrm>
          <a:prstGeom prst="rect">
            <a:avLst/>
          </a:prstGeom>
          <a:solidFill>
            <a:srgbClr val="002060"/>
          </a:solidFill>
        </p:spPr>
        <p:txBody>
          <a:bodyPr/>
          <a:lstStyle>
            <a:lvl1pPr marL="0" indent="0" algn="ctr">
              <a:buNone/>
              <a:defRPr sz="18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insert image caption</a:t>
            </a:r>
            <a:endParaRPr lang="en-GB" dirty="0"/>
          </a:p>
        </p:txBody>
      </p:sp>
      <p:sp>
        <p:nvSpPr>
          <p:cNvPr id="10" name="Content Placeholder 12"/>
          <p:cNvSpPr>
            <a:spLocks noGrp="1"/>
          </p:cNvSpPr>
          <p:nvPr>
            <p:ph sz="quarter" idx="10" hasCustomPrompt="1"/>
          </p:nvPr>
        </p:nvSpPr>
        <p:spPr>
          <a:xfrm>
            <a:off x="874851" y="993775"/>
            <a:ext cx="10747375" cy="450712"/>
          </a:xfrm>
          <a:prstGeom prst="rect">
            <a:avLst/>
          </a:prstGeom>
        </p:spPr>
        <p:txBody>
          <a:bodyPr>
            <a:noAutofit/>
          </a:bodyPr>
          <a:lstStyle>
            <a:lvl1pPr marL="0" indent="0">
              <a:buClr>
                <a:srgbClr val="6FCDE4"/>
              </a:buClr>
              <a:buNone/>
              <a:defRPr sz="2400" baseline="0"/>
            </a:lvl1pPr>
            <a:lvl2pPr marL="457200" indent="0">
              <a:buClr>
                <a:srgbClr val="6FCDE4"/>
              </a:buClr>
              <a:buNone/>
              <a:defRPr/>
            </a:lvl2pPr>
            <a:lvl3pPr>
              <a:buClr>
                <a:srgbClr val="6FCDE4"/>
              </a:buClr>
              <a:defRPr/>
            </a:lvl3pPr>
            <a:lvl4pPr>
              <a:buClr>
                <a:srgbClr val="6FCDE4"/>
              </a:buClr>
              <a:defRPr/>
            </a:lvl4pPr>
            <a:lvl5pPr>
              <a:buClr>
                <a:srgbClr val="6FCDE4"/>
              </a:buClr>
              <a:defRPr/>
            </a:lvl5pPr>
          </a:lstStyle>
          <a:p>
            <a:pPr lvl="0"/>
            <a:r>
              <a:rPr lang="en-US" dirty="0"/>
              <a:t>Click to edit headline</a:t>
            </a:r>
          </a:p>
        </p:txBody>
      </p:sp>
      <p:sp>
        <p:nvSpPr>
          <p:cNvPr id="11" name="Content Placeholder 12"/>
          <p:cNvSpPr>
            <a:spLocks noGrp="1"/>
          </p:cNvSpPr>
          <p:nvPr>
            <p:ph sz="quarter" idx="11" hasCustomPrompt="1"/>
          </p:nvPr>
        </p:nvSpPr>
        <p:spPr>
          <a:xfrm>
            <a:off x="874851" y="1444487"/>
            <a:ext cx="10747375" cy="450712"/>
          </a:xfrm>
          <a:prstGeom prst="rect">
            <a:avLst/>
          </a:prstGeom>
        </p:spPr>
        <p:txBody>
          <a:bodyPr>
            <a:noAutofit/>
          </a:bodyPr>
          <a:lstStyle>
            <a:lvl1pPr marL="0" indent="0">
              <a:buClr>
                <a:srgbClr val="6FCDE4"/>
              </a:buClr>
              <a:buNone/>
              <a:defRPr sz="1800" baseline="0"/>
            </a:lvl1pPr>
            <a:lvl2pPr marL="457200" indent="0">
              <a:buClr>
                <a:srgbClr val="6FCDE4"/>
              </a:buClr>
              <a:buNone/>
              <a:defRPr/>
            </a:lvl2pPr>
            <a:lvl3pPr>
              <a:buClr>
                <a:srgbClr val="6FCDE4"/>
              </a:buClr>
              <a:defRPr/>
            </a:lvl3pPr>
            <a:lvl4pPr>
              <a:buClr>
                <a:srgbClr val="6FCDE4"/>
              </a:buClr>
              <a:defRPr/>
            </a:lvl4pPr>
            <a:lvl5pPr>
              <a:buClr>
                <a:srgbClr val="6FCDE4"/>
              </a:buClr>
              <a:defRPr/>
            </a:lvl5pPr>
          </a:lstStyle>
          <a:p>
            <a:pPr lvl="0"/>
            <a:r>
              <a:rPr lang="en-US" dirty="0"/>
              <a:t>Click to edit content</a:t>
            </a:r>
          </a:p>
        </p:txBody>
      </p:sp>
      <p:sp>
        <p:nvSpPr>
          <p:cNvPr id="17" name="Content Placeholder 12"/>
          <p:cNvSpPr>
            <a:spLocks noGrp="1"/>
          </p:cNvSpPr>
          <p:nvPr>
            <p:ph sz="quarter" idx="13" hasCustomPrompt="1"/>
          </p:nvPr>
        </p:nvSpPr>
        <p:spPr>
          <a:xfrm>
            <a:off x="874851" y="1895199"/>
            <a:ext cx="10747375" cy="450712"/>
          </a:xfrm>
          <a:prstGeom prst="rect">
            <a:avLst/>
          </a:prstGeom>
        </p:spPr>
        <p:txBody>
          <a:bodyPr>
            <a:noAutofit/>
          </a:bodyPr>
          <a:lstStyle>
            <a:lvl1pPr marL="285750" indent="-285750">
              <a:buClr>
                <a:srgbClr val="6FCDE4"/>
              </a:buClr>
              <a:buFont typeface="Arial" panose="020B0604020202020204" pitchFamily="34" charset="0"/>
              <a:buChar char="•"/>
              <a:defRPr sz="1800" baseline="0"/>
            </a:lvl1pPr>
            <a:lvl2pPr marL="457200" indent="0">
              <a:buClr>
                <a:srgbClr val="6FCDE4"/>
              </a:buClr>
              <a:buNone/>
              <a:defRPr/>
            </a:lvl2pPr>
            <a:lvl3pPr>
              <a:buClr>
                <a:srgbClr val="6FCDE4"/>
              </a:buClr>
              <a:defRPr/>
            </a:lvl3pPr>
            <a:lvl4pPr>
              <a:buClr>
                <a:srgbClr val="6FCDE4"/>
              </a:buClr>
              <a:defRPr/>
            </a:lvl4pPr>
            <a:lvl5pPr>
              <a:buClr>
                <a:srgbClr val="6FCDE4"/>
              </a:buClr>
              <a:defRPr/>
            </a:lvl5pPr>
          </a:lstStyle>
          <a:p>
            <a:pPr lvl="0"/>
            <a:r>
              <a:rPr lang="en-US" dirty="0"/>
              <a:t>Click to edit bullet point content</a:t>
            </a:r>
          </a:p>
        </p:txBody>
      </p:sp>
      <p:sp>
        <p:nvSpPr>
          <p:cNvPr id="13" name="Slide Number Placeholder 5"/>
          <p:cNvSpPr>
            <a:spLocks noGrp="1"/>
          </p:cNvSpPr>
          <p:nvPr>
            <p:ph type="sldNum" sz="quarter" idx="19"/>
          </p:nvPr>
        </p:nvSpPr>
        <p:spPr>
          <a:xfrm>
            <a:off x="9448800" y="254965"/>
            <a:ext cx="2743200" cy="365125"/>
          </a:xfrm>
        </p:spPr>
        <p:txBody>
          <a:bodyPr/>
          <a:lstStyle/>
          <a:p>
            <a:fld id="{5C7F91A7-A6E3-4757-B72A-82F0678887B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690238626"/>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Content Slide with charts">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2" y="176306"/>
            <a:ext cx="6584400" cy="507999"/>
          </a:xfrm>
          <a:prstGeom prst="rect">
            <a:avLst/>
          </a:prstGeom>
          <a:solidFill>
            <a:srgbClr val="6FCDE4"/>
          </a:solidFill>
        </p:spPr>
        <p:txBody>
          <a:bodyPr anchor="ctr" anchorCtr="0">
            <a:normAutofit/>
          </a:bodyPr>
          <a:lstStyle>
            <a:lvl1pPr>
              <a:defRPr sz="2200" b="1">
                <a:solidFill>
                  <a:schemeClr val="bg1"/>
                </a:solidFill>
                <a:latin typeface="+mn-lt"/>
              </a:defRPr>
            </a:lvl1pPr>
          </a:lstStyle>
          <a:p>
            <a:r>
              <a:rPr lang="en-US" dirty="0"/>
              <a:t>Click to edit slide title</a:t>
            </a:r>
            <a:endParaRPr lang="en-GB" dirty="0"/>
          </a:p>
        </p:txBody>
      </p:sp>
      <p:sp>
        <p:nvSpPr>
          <p:cNvPr id="18" name="Chart Placeholder 17"/>
          <p:cNvSpPr>
            <a:spLocks noGrp="1"/>
          </p:cNvSpPr>
          <p:nvPr>
            <p:ph type="chart" sz="quarter" idx="14" hasCustomPrompt="1"/>
          </p:nvPr>
        </p:nvSpPr>
        <p:spPr>
          <a:xfrm>
            <a:off x="874851" y="2540001"/>
            <a:ext cx="5221150" cy="4165600"/>
          </a:xfrm>
          <a:prstGeom prst="rect">
            <a:avLst/>
          </a:prstGeom>
        </p:spPr>
        <p:txBody>
          <a:bodyPr>
            <a:normAutofit/>
          </a:bodyPr>
          <a:lstStyle>
            <a:lvl1pPr marL="0" indent="0" algn="ctr">
              <a:buNone/>
              <a:defRPr sz="1800" baseline="0"/>
            </a:lvl1pPr>
          </a:lstStyle>
          <a:p>
            <a:r>
              <a:rPr lang="en-US" dirty="0"/>
              <a:t>Click to insert chart</a:t>
            </a:r>
            <a:endParaRPr lang="en-GB" dirty="0"/>
          </a:p>
        </p:txBody>
      </p:sp>
      <p:sp>
        <p:nvSpPr>
          <p:cNvPr id="22" name="Chart Placeholder 17"/>
          <p:cNvSpPr>
            <a:spLocks noGrp="1"/>
          </p:cNvSpPr>
          <p:nvPr>
            <p:ph type="chart" sz="quarter" idx="15" hasCustomPrompt="1"/>
          </p:nvPr>
        </p:nvSpPr>
        <p:spPr>
          <a:xfrm>
            <a:off x="6401076" y="2540001"/>
            <a:ext cx="5221150" cy="4165600"/>
          </a:xfrm>
          <a:prstGeom prst="rect">
            <a:avLst/>
          </a:prstGeom>
        </p:spPr>
        <p:txBody>
          <a:bodyPr>
            <a:normAutofit/>
          </a:bodyPr>
          <a:lstStyle>
            <a:lvl1pPr marL="0" indent="0" algn="ctr">
              <a:buNone/>
              <a:defRPr sz="1800" baseline="0"/>
            </a:lvl1pPr>
          </a:lstStyle>
          <a:p>
            <a:r>
              <a:rPr lang="en-US" dirty="0"/>
              <a:t>Click to insert chart</a:t>
            </a:r>
            <a:endParaRPr lang="en-GB" dirty="0"/>
          </a:p>
        </p:txBody>
      </p:sp>
      <p:sp>
        <p:nvSpPr>
          <p:cNvPr id="9" name="Content Placeholder 12"/>
          <p:cNvSpPr>
            <a:spLocks noGrp="1"/>
          </p:cNvSpPr>
          <p:nvPr>
            <p:ph sz="quarter" idx="10" hasCustomPrompt="1"/>
          </p:nvPr>
        </p:nvSpPr>
        <p:spPr>
          <a:xfrm>
            <a:off x="874851" y="993775"/>
            <a:ext cx="10747375" cy="450712"/>
          </a:xfrm>
          <a:prstGeom prst="rect">
            <a:avLst/>
          </a:prstGeom>
        </p:spPr>
        <p:txBody>
          <a:bodyPr>
            <a:noAutofit/>
          </a:bodyPr>
          <a:lstStyle>
            <a:lvl1pPr marL="0" indent="0">
              <a:buClr>
                <a:srgbClr val="6FCDE4"/>
              </a:buClr>
              <a:buNone/>
              <a:defRPr sz="2400" baseline="0"/>
            </a:lvl1pPr>
            <a:lvl2pPr marL="457200" indent="0">
              <a:buClr>
                <a:srgbClr val="6FCDE4"/>
              </a:buClr>
              <a:buNone/>
              <a:defRPr/>
            </a:lvl2pPr>
            <a:lvl3pPr>
              <a:buClr>
                <a:srgbClr val="6FCDE4"/>
              </a:buClr>
              <a:defRPr/>
            </a:lvl3pPr>
            <a:lvl4pPr>
              <a:buClr>
                <a:srgbClr val="6FCDE4"/>
              </a:buClr>
              <a:defRPr/>
            </a:lvl4pPr>
            <a:lvl5pPr>
              <a:buClr>
                <a:srgbClr val="6FCDE4"/>
              </a:buClr>
              <a:defRPr/>
            </a:lvl5pPr>
          </a:lstStyle>
          <a:p>
            <a:pPr lvl="0"/>
            <a:r>
              <a:rPr lang="en-US" dirty="0"/>
              <a:t>Click to edit headline</a:t>
            </a:r>
          </a:p>
        </p:txBody>
      </p:sp>
      <p:sp>
        <p:nvSpPr>
          <p:cNvPr id="10" name="Content Placeholder 12"/>
          <p:cNvSpPr>
            <a:spLocks noGrp="1"/>
          </p:cNvSpPr>
          <p:nvPr>
            <p:ph sz="quarter" idx="11" hasCustomPrompt="1"/>
          </p:nvPr>
        </p:nvSpPr>
        <p:spPr>
          <a:xfrm>
            <a:off x="874851" y="1444487"/>
            <a:ext cx="10747375" cy="450712"/>
          </a:xfrm>
          <a:prstGeom prst="rect">
            <a:avLst/>
          </a:prstGeom>
        </p:spPr>
        <p:txBody>
          <a:bodyPr>
            <a:noAutofit/>
          </a:bodyPr>
          <a:lstStyle>
            <a:lvl1pPr marL="0" indent="0">
              <a:buClr>
                <a:srgbClr val="6FCDE4"/>
              </a:buClr>
              <a:buNone/>
              <a:defRPr sz="1800" baseline="0"/>
            </a:lvl1pPr>
            <a:lvl2pPr marL="457200" indent="0">
              <a:buClr>
                <a:srgbClr val="6FCDE4"/>
              </a:buClr>
              <a:buNone/>
              <a:defRPr/>
            </a:lvl2pPr>
            <a:lvl3pPr>
              <a:buClr>
                <a:srgbClr val="6FCDE4"/>
              </a:buClr>
              <a:defRPr/>
            </a:lvl3pPr>
            <a:lvl4pPr>
              <a:buClr>
                <a:srgbClr val="6FCDE4"/>
              </a:buClr>
              <a:defRPr/>
            </a:lvl4pPr>
            <a:lvl5pPr>
              <a:buClr>
                <a:srgbClr val="6FCDE4"/>
              </a:buClr>
              <a:defRPr/>
            </a:lvl5pPr>
          </a:lstStyle>
          <a:p>
            <a:pPr lvl="0"/>
            <a:r>
              <a:rPr lang="en-US" dirty="0"/>
              <a:t>Click to edit content</a:t>
            </a:r>
          </a:p>
        </p:txBody>
      </p:sp>
      <p:sp>
        <p:nvSpPr>
          <p:cNvPr id="11" name="Content Placeholder 12"/>
          <p:cNvSpPr>
            <a:spLocks noGrp="1"/>
          </p:cNvSpPr>
          <p:nvPr>
            <p:ph sz="quarter" idx="13" hasCustomPrompt="1"/>
          </p:nvPr>
        </p:nvSpPr>
        <p:spPr>
          <a:xfrm>
            <a:off x="874851" y="1895199"/>
            <a:ext cx="10747375" cy="450712"/>
          </a:xfrm>
          <a:prstGeom prst="rect">
            <a:avLst/>
          </a:prstGeom>
        </p:spPr>
        <p:txBody>
          <a:bodyPr>
            <a:noAutofit/>
          </a:bodyPr>
          <a:lstStyle>
            <a:lvl1pPr marL="285750" indent="-285750">
              <a:buClr>
                <a:srgbClr val="6FCDE4"/>
              </a:buClr>
              <a:buFont typeface="Arial" panose="020B0604020202020204" pitchFamily="34" charset="0"/>
              <a:buChar char="•"/>
              <a:defRPr sz="1800" baseline="0"/>
            </a:lvl1pPr>
            <a:lvl2pPr marL="457200" indent="0">
              <a:buClr>
                <a:srgbClr val="6FCDE4"/>
              </a:buClr>
              <a:buNone/>
              <a:defRPr/>
            </a:lvl2pPr>
            <a:lvl3pPr>
              <a:buClr>
                <a:srgbClr val="6FCDE4"/>
              </a:buClr>
              <a:defRPr/>
            </a:lvl3pPr>
            <a:lvl4pPr>
              <a:buClr>
                <a:srgbClr val="6FCDE4"/>
              </a:buClr>
              <a:defRPr/>
            </a:lvl4pPr>
            <a:lvl5pPr>
              <a:buClr>
                <a:srgbClr val="6FCDE4"/>
              </a:buClr>
              <a:defRPr/>
            </a:lvl5pPr>
          </a:lstStyle>
          <a:p>
            <a:pPr lvl="0"/>
            <a:r>
              <a:rPr lang="en-US" dirty="0"/>
              <a:t>Click to edit bullet point content</a:t>
            </a:r>
          </a:p>
        </p:txBody>
      </p:sp>
      <p:sp>
        <p:nvSpPr>
          <p:cNvPr id="12" name="Slide Number Placeholder 5"/>
          <p:cNvSpPr>
            <a:spLocks noGrp="1"/>
          </p:cNvSpPr>
          <p:nvPr>
            <p:ph type="sldNum" sz="quarter" idx="19"/>
          </p:nvPr>
        </p:nvSpPr>
        <p:spPr>
          <a:xfrm>
            <a:off x="9448800" y="254965"/>
            <a:ext cx="2743200" cy="365125"/>
          </a:xfrm>
        </p:spPr>
        <p:txBody>
          <a:bodyPr/>
          <a:lstStyle/>
          <a:p>
            <a:fld id="{5C7F91A7-A6E3-4757-B72A-82F0678887B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3824159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1" y="176306"/>
            <a:ext cx="6096001" cy="507999"/>
          </a:xfrm>
          <a:prstGeom prst="rect">
            <a:avLst/>
          </a:prstGeom>
          <a:solidFill>
            <a:srgbClr val="6FCDE4"/>
          </a:solidFill>
        </p:spPr>
        <p:txBody>
          <a:bodyPr anchor="ctr" anchorCtr="0">
            <a:normAutofit/>
          </a:bodyPr>
          <a:lstStyle>
            <a:lvl1pPr>
              <a:defRPr sz="2200" b="1">
                <a:solidFill>
                  <a:schemeClr val="bg1"/>
                </a:solidFill>
                <a:latin typeface="+mn-lt"/>
              </a:defRPr>
            </a:lvl1pPr>
          </a:lstStyle>
          <a:p>
            <a:r>
              <a:rPr lang="en-US" dirty="0"/>
              <a:t>Click to edit slide title</a:t>
            </a:r>
            <a:endParaRPr lang="en-GB" dirty="0"/>
          </a:p>
        </p:txBody>
      </p:sp>
      <p:sp>
        <p:nvSpPr>
          <p:cNvPr id="13" name="Content Placeholder 12"/>
          <p:cNvSpPr>
            <a:spLocks noGrp="1"/>
          </p:cNvSpPr>
          <p:nvPr>
            <p:ph sz="quarter" idx="10" hasCustomPrompt="1"/>
          </p:nvPr>
        </p:nvSpPr>
        <p:spPr>
          <a:xfrm>
            <a:off x="874851" y="993775"/>
            <a:ext cx="10747375" cy="450712"/>
          </a:xfrm>
          <a:prstGeom prst="rect">
            <a:avLst/>
          </a:prstGeom>
        </p:spPr>
        <p:txBody>
          <a:bodyPr>
            <a:noAutofit/>
          </a:bodyPr>
          <a:lstStyle>
            <a:lvl1pPr marL="0" indent="0">
              <a:buClr>
                <a:srgbClr val="6FCDE4"/>
              </a:buClr>
              <a:buNone/>
              <a:defRPr sz="2400" baseline="0"/>
            </a:lvl1pPr>
            <a:lvl2pPr marL="457200" indent="0">
              <a:buClr>
                <a:srgbClr val="6FCDE4"/>
              </a:buClr>
              <a:buNone/>
              <a:defRPr/>
            </a:lvl2pPr>
            <a:lvl3pPr>
              <a:buClr>
                <a:srgbClr val="6FCDE4"/>
              </a:buClr>
              <a:defRPr/>
            </a:lvl3pPr>
            <a:lvl4pPr>
              <a:buClr>
                <a:srgbClr val="6FCDE4"/>
              </a:buClr>
              <a:defRPr/>
            </a:lvl4pPr>
            <a:lvl5pPr>
              <a:buClr>
                <a:srgbClr val="6FCDE4"/>
              </a:buClr>
              <a:defRPr/>
            </a:lvl5pPr>
          </a:lstStyle>
          <a:p>
            <a:pPr lvl="0"/>
            <a:r>
              <a:rPr lang="en-US" dirty="0"/>
              <a:t>Click to edit headline</a:t>
            </a:r>
          </a:p>
        </p:txBody>
      </p:sp>
      <p:sp>
        <p:nvSpPr>
          <p:cNvPr id="14" name="Content Placeholder 12"/>
          <p:cNvSpPr>
            <a:spLocks noGrp="1"/>
          </p:cNvSpPr>
          <p:nvPr>
            <p:ph sz="quarter" idx="11" hasCustomPrompt="1"/>
          </p:nvPr>
        </p:nvSpPr>
        <p:spPr>
          <a:xfrm>
            <a:off x="874851" y="1444487"/>
            <a:ext cx="10747375" cy="450712"/>
          </a:xfrm>
          <a:prstGeom prst="rect">
            <a:avLst/>
          </a:prstGeom>
        </p:spPr>
        <p:txBody>
          <a:bodyPr>
            <a:noAutofit/>
          </a:bodyPr>
          <a:lstStyle>
            <a:lvl1pPr marL="0" indent="0">
              <a:buClr>
                <a:srgbClr val="6FCDE4"/>
              </a:buClr>
              <a:buNone/>
              <a:defRPr sz="1800" baseline="0"/>
            </a:lvl1pPr>
            <a:lvl2pPr marL="457200" indent="0">
              <a:buClr>
                <a:srgbClr val="6FCDE4"/>
              </a:buClr>
              <a:buNone/>
              <a:defRPr/>
            </a:lvl2pPr>
            <a:lvl3pPr>
              <a:buClr>
                <a:srgbClr val="6FCDE4"/>
              </a:buClr>
              <a:defRPr/>
            </a:lvl3pPr>
            <a:lvl4pPr>
              <a:buClr>
                <a:srgbClr val="6FCDE4"/>
              </a:buClr>
              <a:defRPr/>
            </a:lvl4pPr>
            <a:lvl5pPr>
              <a:buClr>
                <a:srgbClr val="6FCDE4"/>
              </a:buClr>
              <a:defRPr/>
            </a:lvl5pPr>
          </a:lstStyle>
          <a:p>
            <a:pPr lvl="0"/>
            <a:r>
              <a:rPr lang="en-US" dirty="0"/>
              <a:t>Click to edit content</a:t>
            </a:r>
          </a:p>
        </p:txBody>
      </p:sp>
      <p:sp>
        <p:nvSpPr>
          <p:cNvPr id="16" name="Content Placeholder 12"/>
          <p:cNvSpPr>
            <a:spLocks noGrp="1"/>
          </p:cNvSpPr>
          <p:nvPr>
            <p:ph sz="quarter" idx="13" hasCustomPrompt="1"/>
          </p:nvPr>
        </p:nvSpPr>
        <p:spPr>
          <a:xfrm>
            <a:off x="874851" y="1895199"/>
            <a:ext cx="10747375" cy="450712"/>
          </a:xfrm>
          <a:prstGeom prst="rect">
            <a:avLst/>
          </a:prstGeom>
        </p:spPr>
        <p:txBody>
          <a:bodyPr>
            <a:noAutofit/>
          </a:bodyPr>
          <a:lstStyle>
            <a:lvl1pPr marL="285750" indent="-285750">
              <a:buClr>
                <a:srgbClr val="6FCDE4"/>
              </a:buClr>
              <a:buFont typeface="Arial" panose="020B0604020202020204" pitchFamily="34" charset="0"/>
              <a:buChar char="•"/>
              <a:defRPr sz="1800" baseline="0"/>
            </a:lvl1pPr>
            <a:lvl2pPr marL="457200" indent="0">
              <a:buClr>
                <a:srgbClr val="6FCDE4"/>
              </a:buClr>
              <a:buNone/>
              <a:defRPr/>
            </a:lvl2pPr>
            <a:lvl3pPr>
              <a:buClr>
                <a:srgbClr val="6FCDE4"/>
              </a:buClr>
              <a:defRPr/>
            </a:lvl3pPr>
            <a:lvl4pPr>
              <a:buClr>
                <a:srgbClr val="6FCDE4"/>
              </a:buClr>
              <a:defRPr/>
            </a:lvl4pPr>
            <a:lvl5pPr>
              <a:buClr>
                <a:srgbClr val="6FCDE4"/>
              </a:buClr>
              <a:defRPr/>
            </a:lvl5pPr>
          </a:lstStyle>
          <a:p>
            <a:pPr lvl="0"/>
            <a:r>
              <a:rPr lang="en-US" dirty="0"/>
              <a:t>Click to edit bullet point content</a:t>
            </a:r>
          </a:p>
        </p:txBody>
      </p:sp>
      <p:sp>
        <p:nvSpPr>
          <p:cNvPr id="6" name="Slide Number Placeholder 5"/>
          <p:cNvSpPr>
            <a:spLocks noGrp="1"/>
          </p:cNvSpPr>
          <p:nvPr>
            <p:ph type="sldNum" sz="quarter" idx="19"/>
          </p:nvPr>
        </p:nvSpPr>
        <p:spPr>
          <a:xfrm>
            <a:off x="9448800" y="254965"/>
            <a:ext cx="2743200" cy="365125"/>
          </a:xfrm>
        </p:spPr>
        <p:txBody>
          <a:bodyPr/>
          <a:lstStyle/>
          <a:p>
            <a:fld id="{5C7F91A7-A6E3-4757-B72A-82F0678887B5}" type="slidenum">
              <a:rPr lang="en-GB" smtClean="0"/>
              <a:pPr/>
              <a:t>‹#›</a:t>
            </a:fld>
            <a:endParaRPr lang="en-GB" dirty="0"/>
          </a:p>
        </p:txBody>
      </p:sp>
    </p:spTree>
    <p:extLst>
      <p:ext uri="{BB962C8B-B14F-4D97-AF65-F5344CB8AC3E}">
        <p14:creationId xmlns:p14="http://schemas.microsoft.com/office/powerpoint/2010/main" val="93183786"/>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Section Header 1">
    <p:bg>
      <p:bgPr>
        <a:solidFill>
          <a:srgbClr val="6FCDE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8126043"/>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Section Header 2">
    <p:bg>
      <p:bgPr>
        <a:solidFill>
          <a:srgbClr val="ED9A4B"/>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545541"/>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Section Header 3">
    <p:bg>
      <p:bgPr>
        <a:solidFill>
          <a:srgbClr val="FF6B7E"/>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1127707"/>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Section Header 4">
    <p:bg>
      <p:bgPr>
        <a:solidFill>
          <a:srgbClr val="6CC24A"/>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2019400"/>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Section Header 5">
    <p:bg>
      <p:bgPr>
        <a:solidFill>
          <a:srgbClr val="615E9B"/>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5006504"/>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Section Header 6">
    <p:bg>
      <p:bgPr>
        <a:solidFill>
          <a:srgbClr val="0070C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9881278"/>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4A11308-2110-7F45-9056-593B6A36E66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6" name="Rectangle 5"/>
          <p:cNvSpPr/>
          <p:nvPr userDrawn="1"/>
        </p:nvSpPr>
        <p:spPr>
          <a:xfrm>
            <a:off x="878968" y="2985242"/>
            <a:ext cx="8040914" cy="2407023"/>
          </a:xfrm>
          <a:prstGeom prst="rect">
            <a:avLst/>
          </a:prstGeom>
          <a:solidFill>
            <a:srgbClr val="6FCDE4">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1" y="5392397"/>
            <a:ext cx="2660391" cy="1143967"/>
          </a:xfrm>
          <a:prstGeom prst="rect">
            <a:avLst/>
          </a:prstGeom>
        </p:spPr>
      </p:pic>
      <p:sp>
        <p:nvSpPr>
          <p:cNvPr id="11" name="Text Placeholder 14"/>
          <p:cNvSpPr>
            <a:spLocks noGrp="1"/>
          </p:cNvSpPr>
          <p:nvPr>
            <p:ph type="body" sz="quarter" idx="10" hasCustomPrompt="1"/>
          </p:nvPr>
        </p:nvSpPr>
        <p:spPr>
          <a:xfrm>
            <a:off x="1445025" y="3867285"/>
            <a:ext cx="6908800" cy="642936"/>
          </a:xfrm>
          <a:prstGeom prst="rect">
            <a:avLst/>
          </a:prstGeom>
        </p:spPr>
        <p:txBody>
          <a:bodyPr/>
          <a:lstStyle>
            <a:lvl1pPr marL="0" indent="0">
              <a:buNone/>
              <a:defRPr sz="44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insert thank you note</a:t>
            </a:r>
            <a:endParaRPr lang="en-GB" dirty="0"/>
          </a:p>
        </p:txBody>
      </p:sp>
    </p:spTree>
    <p:extLst>
      <p:ext uri="{BB962C8B-B14F-4D97-AF65-F5344CB8AC3E}">
        <p14:creationId xmlns:p14="http://schemas.microsoft.com/office/powerpoint/2010/main" val="1980045972"/>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2_Thank You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1" y="5392397"/>
            <a:ext cx="2660391" cy="1143967"/>
          </a:xfrm>
          <a:prstGeom prst="rect">
            <a:avLst/>
          </a:prstGeom>
        </p:spPr>
      </p:pic>
      <p:sp>
        <p:nvSpPr>
          <p:cNvPr id="12" name="Rectangle 11"/>
          <p:cNvSpPr/>
          <p:nvPr userDrawn="1"/>
        </p:nvSpPr>
        <p:spPr>
          <a:xfrm>
            <a:off x="878968" y="2985242"/>
            <a:ext cx="8040914" cy="2407023"/>
          </a:xfrm>
          <a:prstGeom prst="rect">
            <a:avLst/>
          </a:prstGeom>
          <a:solidFill>
            <a:srgbClr val="6FCDE4">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3" name="Text Placeholder 14"/>
          <p:cNvSpPr>
            <a:spLocks noGrp="1"/>
          </p:cNvSpPr>
          <p:nvPr>
            <p:ph type="body" sz="quarter" idx="10" hasCustomPrompt="1"/>
          </p:nvPr>
        </p:nvSpPr>
        <p:spPr>
          <a:xfrm>
            <a:off x="1445025" y="3867285"/>
            <a:ext cx="6908800" cy="642936"/>
          </a:xfrm>
          <a:prstGeom prst="rect">
            <a:avLst/>
          </a:prstGeom>
        </p:spPr>
        <p:txBody>
          <a:bodyPr/>
          <a:lstStyle>
            <a:lvl1pPr marL="0" indent="0">
              <a:buNone/>
              <a:defRPr sz="44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insert thank you note</a:t>
            </a:r>
            <a:endParaRPr lang="en-GB" dirty="0"/>
          </a:p>
        </p:txBody>
      </p:sp>
    </p:spTree>
    <p:extLst>
      <p:ext uri="{BB962C8B-B14F-4D97-AF65-F5344CB8AC3E}">
        <p14:creationId xmlns:p14="http://schemas.microsoft.com/office/powerpoint/2010/main" val="3430905758"/>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3_Title Slide (External Us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4A11308-2110-7F45-9056-593B6A36E66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10" name="Rectangle 9"/>
          <p:cNvSpPr/>
          <p:nvPr userDrawn="1"/>
        </p:nvSpPr>
        <p:spPr>
          <a:xfrm>
            <a:off x="878968" y="2985242"/>
            <a:ext cx="8040914" cy="2407023"/>
          </a:xfrm>
          <a:prstGeom prst="rect">
            <a:avLst/>
          </a:prstGeom>
          <a:solidFill>
            <a:srgbClr val="6FCDE4">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1" y="5392397"/>
            <a:ext cx="2660391" cy="1143967"/>
          </a:xfrm>
          <a:prstGeom prst="rect">
            <a:avLst/>
          </a:prstGeom>
        </p:spPr>
      </p:pic>
      <p:sp>
        <p:nvSpPr>
          <p:cNvPr id="15" name="Text Placeholder 14"/>
          <p:cNvSpPr>
            <a:spLocks noGrp="1"/>
          </p:cNvSpPr>
          <p:nvPr>
            <p:ph type="body" sz="quarter" idx="10" hasCustomPrompt="1"/>
          </p:nvPr>
        </p:nvSpPr>
        <p:spPr>
          <a:xfrm>
            <a:off x="1458472" y="3227942"/>
            <a:ext cx="6908800" cy="436108"/>
          </a:xfrm>
          <a:prstGeom prst="rect">
            <a:avLst/>
          </a:prstGeom>
        </p:spPr>
        <p:txBody>
          <a:bodyPr>
            <a:noAutofit/>
          </a:bodyPr>
          <a:lstStyle>
            <a:lvl1pPr marL="0" indent="0">
              <a:buNone/>
              <a:defRPr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Title</a:t>
            </a:r>
            <a:endParaRPr lang="en-GB" dirty="0"/>
          </a:p>
        </p:txBody>
      </p:sp>
      <p:sp>
        <p:nvSpPr>
          <p:cNvPr id="16" name="Text Placeholder 14"/>
          <p:cNvSpPr>
            <a:spLocks noGrp="1"/>
          </p:cNvSpPr>
          <p:nvPr>
            <p:ph type="body" sz="quarter" idx="11" hasCustomPrompt="1"/>
          </p:nvPr>
        </p:nvSpPr>
        <p:spPr>
          <a:xfrm>
            <a:off x="1458472" y="4041435"/>
            <a:ext cx="6908800" cy="436108"/>
          </a:xfrm>
          <a:prstGeom prst="rect">
            <a:avLst/>
          </a:prstGeom>
        </p:spPr>
        <p:txBody>
          <a:bodyPr anchor="ctr" anchorCtr="0">
            <a:noAutofit/>
          </a:bodyPr>
          <a:lstStyle>
            <a:lvl1pPr marL="0" indent="0">
              <a:buNone/>
              <a:defRPr sz="20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endParaRPr lang="en-GB" dirty="0"/>
          </a:p>
        </p:txBody>
      </p:sp>
      <p:sp>
        <p:nvSpPr>
          <p:cNvPr id="17" name="Text Placeholder 14"/>
          <p:cNvSpPr>
            <a:spLocks noGrp="1"/>
          </p:cNvSpPr>
          <p:nvPr>
            <p:ph type="body" sz="quarter" idx="12" hasCustomPrompt="1"/>
          </p:nvPr>
        </p:nvSpPr>
        <p:spPr>
          <a:xfrm>
            <a:off x="1458472" y="4799180"/>
            <a:ext cx="6908800" cy="436108"/>
          </a:xfrm>
          <a:prstGeom prst="rect">
            <a:avLst/>
          </a:prstGeom>
        </p:spPr>
        <p:txBody>
          <a:bodyPr anchor="ctr" anchorCtr="0">
            <a:noAutofit/>
          </a:bodyPr>
          <a:lstStyle>
            <a:lvl1pPr marL="0" indent="0">
              <a:buNone/>
              <a:defRPr sz="20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[Date]</a:t>
            </a:r>
            <a:endParaRPr lang="en-GB" dirty="0"/>
          </a:p>
        </p:txBody>
      </p:sp>
      <p:cxnSp>
        <p:nvCxnSpPr>
          <p:cNvPr id="24" name="Straight Connector 23"/>
          <p:cNvCxnSpPr/>
          <p:nvPr userDrawn="1"/>
        </p:nvCxnSpPr>
        <p:spPr>
          <a:xfrm>
            <a:off x="1458472" y="3855932"/>
            <a:ext cx="6908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2027467"/>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4_Title Slide (External Use)">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1" y="5392397"/>
            <a:ext cx="2660391" cy="1143967"/>
          </a:xfrm>
          <a:prstGeom prst="rect">
            <a:avLst/>
          </a:prstGeom>
        </p:spPr>
      </p:pic>
      <p:sp>
        <p:nvSpPr>
          <p:cNvPr id="36" name="Rectangle 35"/>
          <p:cNvSpPr/>
          <p:nvPr userDrawn="1"/>
        </p:nvSpPr>
        <p:spPr>
          <a:xfrm>
            <a:off x="878968" y="2985242"/>
            <a:ext cx="8040914" cy="2407023"/>
          </a:xfrm>
          <a:prstGeom prst="rect">
            <a:avLst/>
          </a:prstGeom>
          <a:solidFill>
            <a:srgbClr val="6FCDE4">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37" name="Text Placeholder 14"/>
          <p:cNvSpPr>
            <a:spLocks noGrp="1"/>
          </p:cNvSpPr>
          <p:nvPr>
            <p:ph type="body" sz="quarter" idx="10" hasCustomPrompt="1"/>
          </p:nvPr>
        </p:nvSpPr>
        <p:spPr>
          <a:xfrm>
            <a:off x="1458472" y="3227942"/>
            <a:ext cx="6908800" cy="436108"/>
          </a:xfrm>
          <a:prstGeom prst="rect">
            <a:avLst/>
          </a:prstGeom>
        </p:spPr>
        <p:txBody>
          <a:bodyPr>
            <a:noAutofit/>
          </a:bodyPr>
          <a:lstStyle>
            <a:lvl1pPr marL="0" indent="0">
              <a:buNone/>
              <a:defRPr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Title</a:t>
            </a:r>
            <a:endParaRPr lang="en-GB" dirty="0"/>
          </a:p>
        </p:txBody>
      </p:sp>
      <p:sp>
        <p:nvSpPr>
          <p:cNvPr id="38" name="Text Placeholder 14"/>
          <p:cNvSpPr>
            <a:spLocks noGrp="1"/>
          </p:cNvSpPr>
          <p:nvPr>
            <p:ph type="body" sz="quarter" idx="11" hasCustomPrompt="1"/>
          </p:nvPr>
        </p:nvSpPr>
        <p:spPr>
          <a:xfrm>
            <a:off x="1458472" y="4041435"/>
            <a:ext cx="6908800" cy="436108"/>
          </a:xfrm>
          <a:prstGeom prst="rect">
            <a:avLst/>
          </a:prstGeom>
        </p:spPr>
        <p:txBody>
          <a:bodyPr anchor="ctr" anchorCtr="0">
            <a:noAutofit/>
          </a:bodyPr>
          <a:lstStyle>
            <a:lvl1pPr marL="0" indent="0">
              <a:buNone/>
              <a:defRPr sz="20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endParaRPr lang="en-GB" dirty="0"/>
          </a:p>
        </p:txBody>
      </p:sp>
      <p:sp>
        <p:nvSpPr>
          <p:cNvPr id="39" name="Text Placeholder 14"/>
          <p:cNvSpPr>
            <a:spLocks noGrp="1"/>
          </p:cNvSpPr>
          <p:nvPr>
            <p:ph type="body" sz="quarter" idx="12" hasCustomPrompt="1"/>
          </p:nvPr>
        </p:nvSpPr>
        <p:spPr>
          <a:xfrm>
            <a:off x="1458472" y="4799180"/>
            <a:ext cx="6908800" cy="436108"/>
          </a:xfrm>
          <a:prstGeom prst="rect">
            <a:avLst/>
          </a:prstGeom>
        </p:spPr>
        <p:txBody>
          <a:bodyPr anchor="ctr" anchorCtr="0">
            <a:noAutofit/>
          </a:bodyPr>
          <a:lstStyle>
            <a:lvl1pPr marL="0" indent="0">
              <a:buNone/>
              <a:defRPr sz="20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[Date]</a:t>
            </a:r>
            <a:endParaRPr lang="en-GB" dirty="0"/>
          </a:p>
        </p:txBody>
      </p:sp>
      <p:cxnSp>
        <p:nvCxnSpPr>
          <p:cNvPr id="40" name="Straight Connector 39"/>
          <p:cNvCxnSpPr/>
          <p:nvPr userDrawn="1"/>
        </p:nvCxnSpPr>
        <p:spPr>
          <a:xfrm>
            <a:off x="1458472" y="3855932"/>
            <a:ext cx="6908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97017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Slide with image &amp;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1" y="176306"/>
            <a:ext cx="6096001" cy="507999"/>
          </a:xfrm>
          <a:prstGeom prst="rect">
            <a:avLst/>
          </a:prstGeom>
          <a:solidFill>
            <a:srgbClr val="6FCDE4"/>
          </a:solidFill>
        </p:spPr>
        <p:txBody>
          <a:bodyPr anchor="ctr" anchorCtr="0">
            <a:normAutofit/>
          </a:bodyPr>
          <a:lstStyle>
            <a:lvl1pPr>
              <a:defRPr sz="2200" b="1">
                <a:solidFill>
                  <a:schemeClr val="bg1"/>
                </a:solidFill>
                <a:latin typeface="+mn-lt"/>
              </a:defRPr>
            </a:lvl1pPr>
          </a:lstStyle>
          <a:p>
            <a:r>
              <a:rPr lang="en-US" dirty="0"/>
              <a:t>Click to edit slide title</a:t>
            </a:r>
            <a:endParaRPr lang="en-GB" dirty="0"/>
          </a:p>
        </p:txBody>
      </p:sp>
      <p:sp>
        <p:nvSpPr>
          <p:cNvPr id="3" name="Picture Placeholder 2"/>
          <p:cNvSpPr>
            <a:spLocks noGrp="1"/>
          </p:cNvSpPr>
          <p:nvPr>
            <p:ph type="pic" sz="quarter" idx="15" hasCustomPrompt="1"/>
          </p:nvPr>
        </p:nvSpPr>
        <p:spPr>
          <a:xfrm>
            <a:off x="6270625" y="2540000"/>
            <a:ext cx="5351463" cy="3802743"/>
          </a:xfrm>
          <a:prstGeom prst="rect">
            <a:avLst/>
          </a:prstGeom>
        </p:spPr>
        <p:txBody>
          <a:bodyPr/>
          <a:lstStyle>
            <a:lvl1pPr marL="0" indent="0" algn="ctr">
              <a:buNone/>
              <a:defRPr sz="1800" baseline="0"/>
            </a:lvl1pPr>
          </a:lstStyle>
          <a:p>
            <a:r>
              <a:rPr lang="en-US" dirty="0"/>
              <a:t>Click to insert image</a:t>
            </a:r>
            <a:endParaRPr lang="en-GB" dirty="0"/>
          </a:p>
        </p:txBody>
      </p:sp>
      <p:sp>
        <p:nvSpPr>
          <p:cNvPr id="5" name="Content Placeholder 4"/>
          <p:cNvSpPr>
            <a:spLocks noGrp="1"/>
          </p:cNvSpPr>
          <p:nvPr>
            <p:ph sz="quarter" idx="16" hasCustomPrompt="1"/>
          </p:nvPr>
        </p:nvSpPr>
        <p:spPr>
          <a:xfrm>
            <a:off x="6270625" y="6371092"/>
            <a:ext cx="5351463" cy="334509"/>
          </a:xfrm>
          <a:prstGeom prst="rect">
            <a:avLst/>
          </a:prstGeom>
          <a:solidFill>
            <a:srgbClr val="002060"/>
          </a:solidFill>
        </p:spPr>
        <p:txBody>
          <a:bodyPr/>
          <a:lstStyle>
            <a:lvl1pPr marL="0" indent="0" algn="ctr">
              <a:buNone/>
              <a:defRPr sz="18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insert image caption</a:t>
            </a:r>
            <a:endParaRPr lang="en-GB" dirty="0"/>
          </a:p>
        </p:txBody>
      </p:sp>
      <p:sp>
        <p:nvSpPr>
          <p:cNvPr id="12" name="Picture Placeholder 2"/>
          <p:cNvSpPr>
            <a:spLocks noGrp="1"/>
          </p:cNvSpPr>
          <p:nvPr>
            <p:ph type="pic" sz="quarter" idx="17" hasCustomPrompt="1"/>
          </p:nvPr>
        </p:nvSpPr>
        <p:spPr>
          <a:xfrm>
            <a:off x="874851" y="2540000"/>
            <a:ext cx="5351463" cy="3802743"/>
          </a:xfrm>
          <a:prstGeom prst="rect">
            <a:avLst/>
          </a:prstGeom>
        </p:spPr>
        <p:txBody>
          <a:bodyPr/>
          <a:lstStyle>
            <a:lvl1pPr marL="0" indent="0" algn="ctr">
              <a:buNone/>
              <a:defRPr sz="1800" baseline="0"/>
            </a:lvl1pPr>
          </a:lstStyle>
          <a:p>
            <a:r>
              <a:rPr lang="en-US" dirty="0"/>
              <a:t>Click to insert image</a:t>
            </a:r>
            <a:endParaRPr lang="en-GB" dirty="0"/>
          </a:p>
        </p:txBody>
      </p:sp>
      <p:sp>
        <p:nvSpPr>
          <p:cNvPr id="15" name="Content Placeholder 4"/>
          <p:cNvSpPr>
            <a:spLocks noGrp="1"/>
          </p:cNvSpPr>
          <p:nvPr>
            <p:ph sz="quarter" idx="18" hasCustomPrompt="1"/>
          </p:nvPr>
        </p:nvSpPr>
        <p:spPr>
          <a:xfrm>
            <a:off x="874851" y="6371092"/>
            <a:ext cx="5351463" cy="334509"/>
          </a:xfrm>
          <a:prstGeom prst="rect">
            <a:avLst/>
          </a:prstGeom>
          <a:solidFill>
            <a:srgbClr val="002060"/>
          </a:solidFill>
        </p:spPr>
        <p:txBody>
          <a:bodyPr/>
          <a:lstStyle>
            <a:lvl1pPr marL="0" indent="0" algn="ctr">
              <a:buNone/>
              <a:defRPr sz="18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insert image caption</a:t>
            </a:r>
            <a:endParaRPr lang="en-GB" dirty="0"/>
          </a:p>
        </p:txBody>
      </p:sp>
      <p:sp>
        <p:nvSpPr>
          <p:cNvPr id="10" name="Content Placeholder 12"/>
          <p:cNvSpPr>
            <a:spLocks noGrp="1"/>
          </p:cNvSpPr>
          <p:nvPr>
            <p:ph sz="quarter" idx="10" hasCustomPrompt="1"/>
          </p:nvPr>
        </p:nvSpPr>
        <p:spPr>
          <a:xfrm>
            <a:off x="874851" y="993775"/>
            <a:ext cx="10747375" cy="450712"/>
          </a:xfrm>
          <a:prstGeom prst="rect">
            <a:avLst/>
          </a:prstGeom>
        </p:spPr>
        <p:txBody>
          <a:bodyPr>
            <a:noAutofit/>
          </a:bodyPr>
          <a:lstStyle>
            <a:lvl1pPr marL="0" indent="0">
              <a:buClr>
                <a:srgbClr val="6FCDE4"/>
              </a:buClr>
              <a:buNone/>
              <a:defRPr sz="2400" baseline="0"/>
            </a:lvl1pPr>
            <a:lvl2pPr marL="457200" indent="0">
              <a:buClr>
                <a:srgbClr val="6FCDE4"/>
              </a:buClr>
              <a:buNone/>
              <a:defRPr/>
            </a:lvl2pPr>
            <a:lvl3pPr>
              <a:buClr>
                <a:srgbClr val="6FCDE4"/>
              </a:buClr>
              <a:defRPr/>
            </a:lvl3pPr>
            <a:lvl4pPr>
              <a:buClr>
                <a:srgbClr val="6FCDE4"/>
              </a:buClr>
              <a:defRPr/>
            </a:lvl4pPr>
            <a:lvl5pPr>
              <a:buClr>
                <a:srgbClr val="6FCDE4"/>
              </a:buClr>
              <a:defRPr/>
            </a:lvl5pPr>
          </a:lstStyle>
          <a:p>
            <a:pPr lvl="0"/>
            <a:r>
              <a:rPr lang="en-US" dirty="0"/>
              <a:t>Click to edit headline</a:t>
            </a:r>
          </a:p>
        </p:txBody>
      </p:sp>
      <p:sp>
        <p:nvSpPr>
          <p:cNvPr id="11" name="Content Placeholder 12"/>
          <p:cNvSpPr>
            <a:spLocks noGrp="1"/>
          </p:cNvSpPr>
          <p:nvPr>
            <p:ph sz="quarter" idx="11" hasCustomPrompt="1"/>
          </p:nvPr>
        </p:nvSpPr>
        <p:spPr>
          <a:xfrm>
            <a:off x="874851" y="1444487"/>
            <a:ext cx="10747375" cy="450712"/>
          </a:xfrm>
          <a:prstGeom prst="rect">
            <a:avLst/>
          </a:prstGeom>
        </p:spPr>
        <p:txBody>
          <a:bodyPr>
            <a:noAutofit/>
          </a:bodyPr>
          <a:lstStyle>
            <a:lvl1pPr marL="0" indent="0">
              <a:buClr>
                <a:srgbClr val="6FCDE4"/>
              </a:buClr>
              <a:buNone/>
              <a:defRPr sz="1800" baseline="0"/>
            </a:lvl1pPr>
            <a:lvl2pPr marL="457200" indent="0">
              <a:buClr>
                <a:srgbClr val="6FCDE4"/>
              </a:buClr>
              <a:buNone/>
              <a:defRPr/>
            </a:lvl2pPr>
            <a:lvl3pPr>
              <a:buClr>
                <a:srgbClr val="6FCDE4"/>
              </a:buClr>
              <a:defRPr/>
            </a:lvl3pPr>
            <a:lvl4pPr>
              <a:buClr>
                <a:srgbClr val="6FCDE4"/>
              </a:buClr>
              <a:defRPr/>
            </a:lvl4pPr>
            <a:lvl5pPr>
              <a:buClr>
                <a:srgbClr val="6FCDE4"/>
              </a:buClr>
              <a:defRPr/>
            </a:lvl5pPr>
          </a:lstStyle>
          <a:p>
            <a:pPr lvl="0"/>
            <a:r>
              <a:rPr lang="en-US" dirty="0"/>
              <a:t>Click to edit content</a:t>
            </a:r>
          </a:p>
        </p:txBody>
      </p:sp>
      <p:sp>
        <p:nvSpPr>
          <p:cNvPr id="17" name="Content Placeholder 12"/>
          <p:cNvSpPr>
            <a:spLocks noGrp="1"/>
          </p:cNvSpPr>
          <p:nvPr>
            <p:ph sz="quarter" idx="13" hasCustomPrompt="1"/>
          </p:nvPr>
        </p:nvSpPr>
        <p:spPr>
          <a:xfrm>
            <a:off x="874851" y="1895199"/>
            <a:ext cx="10747375" cy="450712"/>
          </a:xfrm>
          <a:prstGeom prst="rect">
            <a:avLst/>
          </a:prstGeom>
        </p:spPr>
        <p:txBody>
          <a:bodyPr>
            <a:noAutofit/>
          </a:bodyPr>
          <a:lstStyle>
            <a:lvl1pPr marL="285750" indent="-285750">
              <a:buClr>
                <a:srgbClr val="6FCDE4"/>
              </a:buClr>
              <a:buFont typeface="Arial" panose="020B0604020202020204" pitchFamily="34" charset="0"/>
              <a:buChar char="•"/>
              <a:defRPr sz="1800" baseline="0"/>
            </a:lvl1pPr>
            <a:lvl2pPr marL="457200" indent="0">
              <a:buClr>
                <a:srgbClr val="6FCDE4"/>
              </a:buClr>
              <a:buNone/>
              <a:defRPr/>
            </a:lvl2pPr>
            <a:lvl3pPr>
              <a:buClr>
                <a:srgbClr val="6FCDE4"/>
              </a:buClr>
              <a:defRPr/>
            </a:lvl3pPr>
            <a:lvl4pPr>
              <a:buClr>
                <a:srgbClr val="6FCDE4"/>
              </a:buClr>
              <a:defRPr/>
            </a:lvl4pPr>
            <a:lvl5pPr>
              <a:buClr>
                <a:srgbClr val="6FCDE4"/>
              </a:buClr>
              <a:defRPr/>
            </a:lvl5pPr>
          </a:lstStyle>
          <a:p>
            <a:pPr lvl="0"/>
            <a:r>
              <a:rPr lang="en-US" dirty="0"/>
              <a:t>Click to edit bullet point content</a:t>
            </a:r>
          </a:p>
        </p:txBody>
      </p:sp>
      <p:sp>
        <p:nvSpPr>
          <p:cNvPr id="13" name="Slide Number Placeholder 5"/>
          <p:cNvSpPr>
            <a:spLocks noGrp="1"/>
          </p:cNvSpPr>
          <p:nvPr>
            <p:ph type="sldNum" sz="quarter" idx="19"/>
          </p:nvPr>
        </p:nvSpPr>
        <p:spPr>
          <a:xfrm>
            <a:off x="9448800" y="254965"/>
            <a:ext cx="2743200" cy="365125"/>
          </a:xfrm>
        </p:spPr>
        <p:txBody>
          <a:bodyPr/>
          <a:lstStyle/>
          <a:p>
            <a:fld id="{5C7F91A7-A6E3-4757-B72A-82F0678887B5}" type="slidenum">
              <a:rPr lang="en-GB" smtClean="0"/>
              <a:pPr/>
              <a:t>‹#›</a:t>
            </a:fld>
            <a:endParaRPr lang="en-GB" dirty="0"/>
          </a:p>
        </p:txBody>
      </p:sp>
    </p:spTree>
    <p:extLst>
      <p:ext uri="{BB962C8B-B14F-4D97-AF65-F5344CB8AC3E}">
        <p14:creationId xmlns:p14="http://schemas.microsoft.com/office/powerpoint/2010/main" val="3997381310"/>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Content Slides">
    <p:spTree>
      <p:nvGrpSpPr>
        <p:cNvPr id="1" name=""/>
        <p:cNvGrpSpPr/>
        <p:nvPr/>
      </p:nvGrpSpPr>
      <p:grpSpPr>
        <a:xfrm>
          <a:off x="0" y="0"/>
          <a:ext cx="0" cy="0"/>
          <a:chOff x="0" y="0"/>
          <a:chExt cx="0" cy="0"/>
        </a:xfrm>
      </p:grpSpPr>
      <p:sp>
        <p:nvSpPr>
          <p:cNvPr id="2" name="Slide Number Placeholder 5"/>
          <p:cNvSpPr>
            <a:spLocks noGrp="1"/>
          </p:cNvSpPr>
          <p:nvPr>
            <p:ph type="sldNum" sz="quarter" idx="19"/>
          </p:nvPr>
        </p:nvSpPr>
        <p:spPr>
          <a:xfrm>
            <a:off x="9448800" y="254965"/>
            <a:ext cx="2743200" cy="365125"/>
          </a:xfrm>
        </p:spPr>
        <p:txBody>
          <a:bodyPr/>
          <a:lstStyle/>
          <a:p>
            <a:fld id="{5C7F91A7-A6E3-4757-B72A-82F0678887B5}" type="slidenum">
              <a:rPr lang="en-GB" smtClean="0">
                <a:solidFill>
                  <a:prstClr val="black">
                    <a:tint val="75000"/>
                  </a:prstClr>
                </a:solidFill>
              </a:rPr>
              <a:pPr/>
              <a:t>‹#›</a:t>
            </a:fld>
            <a:endParaRPr lang="en-GB" dirty="0">
              <a:solidFill>
                <a:prstClr val="black">
                  <a:tint val="75000"/>
                </a:prstClr>
              </a:solidFill>
            </a:endParaRPr>
          </a:p>
        </p:txBody>
      </p:sp>
      <p:pic>
        <p:nvPicPr>
          <p:cNvPr id="3" name="Picture 2" descr="C:\Users\452333\Desktop\LOGO EAT 2019.jp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11949" y="16042"/>
            <a:ext cx="1127125" cy="1043305"/>
          </a:xfrm>
          <a:prstGeom prst="rect">
            <a:avLst/>
          </a:prstGeom>
          <a:noFill/>
          <a:ln>
            <a:noFill/>
          </a:ln>
        </p:spPr>
      </p:pic>
    </p:spTree>
    <p:extLst>
      <p:ext uri="{BB962C8B-B14F-4D97-AF65-F5344CB8AC3E}">
        <p14:creationId xmlns:p14="http://schemas.microsoft.com/office/powerpoint/2010/main" val="2453481648"/>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1_Cover Slide">
    <p:spTree>
      <p:nvGrpSpPr>
        <p:cNvPr id="1" name=""/>
        <p:cNvGrpSpPr/>
        <p:nvPr/>
      </p:nvGrpSpPr>
      <p:grpSpPr>
        <a:xfrm>
          <a:off x="0" y="0"/>
          <a:ext cx="0" cy="0"/>
          <a:chOff x="0" y="0"/>
          <a:chExt cx="0" cy="0"/>
        </a:xfrm>
      </p:grpSpPr>
      <p:grpSp>
        <p:nvGrpSpPr>
          <p:cNvPr id="5" name="Group 4"/>
          <p:cNvGrpSpPr/>
          <p:nvPr userDrawn="1"/>
        </p:nvGrpSpPr>
        <p:grpSpPr>
          <a:xfrm>
            <a:off x="0" y="5401040"/>
            <a:ext cx="2768958" cy="1143967"/>
            <a:chOff x="0" y="5019433"/>
            <a:chExt cx="2768958" cy="1143967"/>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0607" y="5019433"/>
              <a:ext cx="2408351" cy="1143967"/>
            </a:xfrm>
            <a:prstGeom prst="rect">
              <a:avLst/>
            </a:prstGeom>
          </p:spPr>
        </p:pic>
        <p:sp>
          <p:nvSpPr>
            <p:cNvPr id="7" name="Rectangle 6"/>
            <p:cNvSpPr/>
            <p:nvPr/>
          </p:nvSpPr>
          <p:spPr>
            <a:xfrm>
              <a:off x="0" y="5019433"/>
              <a:ext cx="360607" cy="1143967"/>
            </a:xfrm>
            <a:prstGeom prst="rect">
              <a:avLst/>
            </a:prstGeom>
            <a:solidFill>
              <a:srgbClr val="70CD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grpSp>
      <p:sp>
        <p:nvSpPr>
          <p:cNvPr id="8" name="Slide Number Placeholder 5"/>
          <p:cNvSpPr>
            <a:spLocks noGrp="1"/>
          </p:cNvSpPr>
          <p:nvPr>
            <p:ph type="sldNum" sz="quarter" idx="19"/>
          </p:nvPr>
        </p:nvSpPr>
        <p:spPr>
          <a:xfrm>
            <a:off x="9448800" y="254965"/>
            <a:ext cx="2743200" cy="365125"/>
          </a:xfrm>
        </p:spPr>
        <p:txBody>
          <a:bodyPr/>
          <a:lstStyle/>
          <a:p>
            <a:fld id="{5C7F91A7-A6E3-4757-B72A-82F0678887B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180383807"/>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1_Agenda">
    <p:bg>
      <p:bgPr>
        <a:solidFill>
          <a:srgbClr val="6FCDE4"/>
        </a:solidFill>
        <a:effectLst/>
      </p:bgPr>
    </p:bg>
    <p:spTree>
      <p:nvGrpSpPr>
        <p:cNvPr id="1" name=""/>
        <p:cNvGrpSpPr/>
        <p:nvPr/>
      </p:nvGrpSpPr>
      <p:grpSpPr>
        <a:xfrm>
          <a:off x="0" y="0"/>
          <a:ext cx="0" cy="0"/>
          <a:chOff x="0" y="0"/>
          <a:chExt cx="0" cy="0"/>
        </a:xfrm>
      </p:grpSpPr>
      <p:sp>
        <p:nvSpPr>
          <p:cNvPr id="4" name="Content Placeholder 3"/>
          <p:cNvSpPr>
            <a:spLocks noGrp="1"/>
          </p:cNvSpPr>
          <p:nvPr>
            <p:ph sz="quarter" idx="10" hasCustomPrompt="1"/>
          </p:nvPr>
        </p:nvSpPr>
        <p:spPr>
          <a:xfrm>
            <a:off x="6293985" y="2979056"/>
            <a:ext cx="3488644" cy="3358244"/>
          </a:xfrm>
          <a:prstGeom prst="rect">
            <a:avLst/>
          </a:prstGeom>
        </p:spPr>
        <p:txBody>
          <a:bodyPr/>
          <a:lstStyle>
            <a:lvl1pPr marL="342900" indent="-342900">
              <a:buFont typeface="Arial" panose="020B0604020202020204" pitchFamily="34" charset="0"/>
              <a:buChar char="•"/>
              <a:defRPr sz="1800" b="0" baseline="0">
                <a:solidFill>
                  <a:schemeClr val="bg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insert agenda</a:t>
            </a:r>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l="12916" t="13755" r="12916" b="29511"/>
          <a:stretch/>
        </p:blipFill>
        <p:spPr>
          <a:xfrm>
            <a:off x="129607" y="259074"/>
            <a:ext cx="9872522" cy="4109655"/>
          </a:xfrm>
          <a:prstGeom prst="rect">
            <a:avLst/>
          </a:prstGeom>
        </p:spPr>
      </p:pic>
    </p:spTree>
    <p:extLst>
      <p:ext uri="{BB962C8B-B14F-4D97-AF65-F5344CB8AC3E}">
        <p14:creationId xmlns:p14="http://schemas.microsoft.com/office/powerpoint/2010/main" val="1443857828"/>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MY"/>
          </a:p>
        </p:txBody>
      </p:sp>
      <p:sp>
        <p:nvSpPr>
          <p:cNvPr id="3" name="Date Placeholder 2"/>
          <p:cNvSpPr>
            <a:spLocks noGrp="1"/>
          </p:cNvSpPr>
          <p:nvPr>
            <p:ph type="dt" sz="half" idx="10"/>
          </p:nvPr>
        </p:nvSpPr>
        <p:spPr/>
        <p:txBody>
          <a:bodyPr/>
          <a:lstStyle/>
          <a:p>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5C7F91A7-A6E3-4757-B72A-82F0678887B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684117581"/>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1_Slide Seperator">
    <p:bg>
      <p:bgPr>
        <a:solidFill>
          <a:srgbClr val="6FCDE4"/>
        </a:solidFill>
        <a:effectLst/>
      </p:bgPr>
    </p:bg>
    <p:spTree>
      <p:nvGrpSpPr>
        <p:cNvPr id="1" name=""/>
        <p:cNvGrpSpPr/>
        <p:nvPr/>
      </p:nvGrpSpPr>
      <p:grpSpPr>
        <a:xfrm>
          <a:off x="0" y="0"/>
          <a:ext cx="0" cy="0"/>
          <a:chOff x="0" y="0"/>
          <a:chExt cx="0" cy="0"/>
        </a:xfrm>
      </p:grpSpPr>
      <p:sp>
        <p:nvSpPr>
          <p:cNvPr id="4" name="Content Placeholder 3"/>
          <p:cNvSpPr>
            <a:spLocks noGrp="1"/>
          </p:cNvSpPr>
          <p:nvPr>
            <p:ph sz="quarter" idx="10" hasCustomPrompt="1"/>
          </p:nvPr>
        </p:nvSpPr>
        <p:spPr>
          <a:xfrm>
            <a:off x="8055656" y="4731656"/>
            <a:ext cx="3120344" cy="333830"/>
          </a:xfrm>
          <a:prstGeom prst="rect">
            <a:avLst/>
          </a:prstGeom>
        </p:spPr>
        <p:txBody>
          <a:bodyPr>
            <a:noAutofit/>
          </a:bodyPr>
          <a:lstStyle>
            <a:lvl1pPr marL="0" indent="0">
              <a:buNone/>
              <a:defRPr sz="2400" b="0" baseline="0">
                <a:solidFill>
                  <a:schemeClr val="bg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insert slide</a:t>
            </a:r>
            <a:endParaRPr lang="en-GB" dirty="0"/>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l="33038" t="9667" r="33038" b="50881"/>
          <a:stretch/>
        </p:blipFill>
        <p:spPr>
          <a:xfrm>
            <a:off x="5314950" y="699247"/>
            <a:ext cx="3557587" cy="6051177"/>
          </a:xfrm>
          <a:prstGeom prst="rect">
            <a:avLst/>
          </a:prstGeom>
        </p:spPr>
      </p:pic>
    </p:spTree>
    <p:extLst>
      <p:ext uri="{BB962C8B-B14F-4D97-AF65-F5344CB8AC3E}">
        <p14:creationId xmlns:p14="http://schemas.microsoft.com/office/powerpoint/2010/main" val="1965055877"/>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2_Slide Seperator">
    <p:bg>
      <p:bgPr>
        <a:solidFill>
          <a:srgbClr val="6FCDE4"/>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l="28901" t="10000" r="30078" b="51458"/>
          <a:stretch/>
        </p:blipFill>
        <p:spPr>
          <a:xfrm>
            <a:off x="4672014" y="388223"/>
            <a:ext cx="5257800" cy="6441675"/>
          </a:xfrm>
          <a:prstGeom prst="rect">
            <a:avLst/>
          </a:prstGeom>
        </p:spPr>
      </p:pic>
      <p:sp>
        <p:nvSpPr>
          <p:cNvPr id="5" name="Content Placeholder 3"/>
          <p:cNvSpPr>
            <a:spLocks noGrp="1"/>
          </p:cNvSpPr>
          <p:nvPr>
            <p:ph sz="quarter" idx="10" hasCustomPrompt="1"/>
          </p:nvPr>
        </p:nvSpPr>
        <p:spPr>
          <a:xfrm>
            <a:off x="8055656" y="4731656"/>
            <a:ext cx="3120344" cy="333830"/>
          </a:xfrm>
          <a:prstGeom prst="rect">
            <a:avLst/>
          </a:prstGeom>
        </p:spPr>
        <p:txBody>
          <a:bodyPr>
            <a:noAutofit/>
          </a:bodyPr>
          <a:lstStyle>
            <a:lvl1pPr marL="0" indent="0">
              <a:buNone/>
              <a:defRPr sz="2400" b="0" baseline="0">
                <a:solidFill>
                  <a:schemeClr val="bg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insert slide</a:t>
            </a:r>
            <a:endParaRPr lang="en-GB" dirty="0"/>
          </a:p>
        </p:txBody>
      </p:sp>
    </p:spTree>
    <p:extLst>
      <p:ext uri="{BB962C8B-B14F-4D97-AF65-F5344CB8AC3E}">
        <p14:creationId xmlns:p14="http://schemas.microsoft.com/office/powerpoint/2010/main" val="3046394012"/>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3_Slide Seperator">
    <p:bg>
      <p:bgPr>
        <a:solidFill>
          <a:srgbClr val="6FCDE4"/>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l="31463" t="10625" r="34020" b="51042"/>
          <a:stretch/>
        </p:blipFill>
        <p:spPr>
          <a:xfrm>
            <a:off x="3867150" y="728662"/>
            <a:ext cx="4457700" cy="6509656"/>
          </a:xfrm>
          <a:prstGeom prst="rect">
            <a:avLst/>
          </a:prstGeom>
        </p:spPr>
      </p:pic>
      <p:sp>
        <p:nvSpPr>
          <p:cNvPr id="6" name="Content Placeholder 3"/>
          <p:cNvSpPr>
            <a:spLocks noGrp="1"/>
          </p:cNvSpPr>
          <p:nvPr>
            <p:ph sz="quarter" idx="10" hasCustomPrompt="1"/>
          </p:nvPr>
        </p:nvSpPr>
        <p:spPr>
          <a:xfrm>
            <a:off x="8055656" y="4731656"/>
            <a:ext cx="3120344" cy="333830"/>
          </a:xfrm>
          <a:prstGeom prst="rect">
            <a:avLst/>
          </a:prstGeom>
        </p:spPr>
        <p:txBody>
          <a:bodyPr>
            <a:noAutofit/>
          </a:bodyPr>
          <a:lstStyle>
            <a:lvl1pPr marL="0" indent="0">
              <a:buNone/>
              <a:defRPr sz="2400" b="0" baseline="0">
                <a:solidFill>
                  <a:schemeClr val="bg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insert slide</a:t>
            </a:r>
            <a:endParaRPr lang="en-GB" dirty="0"/>
          </a:p>
        </p:txBody>
      </p:sp>
    </p:spTree>
    <p:extLst>
      <p:ext uri="{BB962C8B-B14F-4D97-AF65-F5344CB8AC3E}">
        <p14:creationId xmlns:p14="http://schemas.microsoft.com/office/powerpoint/2010/main" val="3880346109"/>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4_Slide Seperator">
    <p:bg>
      <p:bgPr>
        <a:solidFill>
          <a:srgbClr val="6FCDE4"/>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l="32591" t="10196" r="32591" b="49020"/>
          <a:stretch/>
        </p:blipFill>
        <p:spPr>
          <a:xfrm>
            <a:off x="5002305" y="699247"/>
            <a:ext cx="4155141" cy="6232714"/>
          </a:xfrm>
          <a:prstGeom prst="rect">
            <a:avLst/>
          </a:prstGeom>
        </p:spPr>
      </p:pic>
      <p:sp>
        <p:nvSpPr>
          <p:cNvPr id="5" name="Content Placeholder 3"/>
          <p:cNvSpPr>
            <a:spLocks noGrp="1"/>
          </p:cNvSpPr>
          <p:nvPr>
            <p:ph sz="quarter" idx="10" hasCustomPrompt="1"/>
          </p:nvPr>
        </p:nvSpPr>
        <p:spPr>
          <a:xfrm>
            <a:off x="8055656" y="4731656"/>
            <a:ext cx="3120344" cy="333830"/>
          </a:xfrm>
          <a:prstGeom prst="rect">
            <a:avLst/>
          </a:prstGeom>
        </p:spPr>
        <p:txBody>
          <a:bodyPr>
            <a:noAutofit/>
          </a:bodyPr>
          <a:lstStyle>
            <a:lvl1pPr marL="0" indent="0">
              <a:buNone/>
              <a:defRPr sz="2400" b="0" baseline="0">
                <a:solidFill>
                  <a:schemeClr val="bg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insert slide</a:t>
            </a:r>
            <a:endParaRPr lang="en-GB" dirty="0"/>
          </a:p>
        </p:txBody>
      </p:sp>
    </p:spTree>
    <p:extLst>
      <p:ext uri="{BB962C8B-B14F-4D97-AF65-F5344CB8AC3E}">
        <p14:creationId xmlns:p14="http://schemas.microsoft.com/office/powerpoint/2010/main" val="2249256176"/>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5_Slide Seperator">
    <p:bg>
      <p:bgPr>
        <a:solidFill>
          <a:srgbClr val="6FCDE4"/>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l="28047" t="11961" r="28047" b="50392"/>
          <a:stretch/>
        </p:blipFill>
        <p:spPr>
          <a:xfrm>
            <a:off x="3558987" y="820271"/>
            <a:ext cx="5815252" cy="6225988"/>
          </a:xfrm>
          <a:prstGeom prst="rect">
            <a:avLst/>
          </a:prstGeom>
        </p:spPr>
      </p:pic>
      <p:sp>
        <p:nvSpPr>
          <p:cNvPr id="6" name="Content Placeholder 3"/>
          <p:cNvSpPr>
            <a:spLocks noGrp="1"/>
          </p:cNvSpPr>
          <p:nvPr>
            <p:ph sz="quarter" idx="10" hasCustomPrompt="1"/>
          </p:nvPr>
        </p:nvSpPr>
        <p:spPr>
          <a:xfrm>
            <a:off x="8055656" y="4731656"/>
            <a:ext cx="3120344" cy="333830"/>
          </a:xfrm>
          <a:prstGeom prst="rect">
            <a:avLst/>
          </a:prstGeom>
        </p:spPr>
        <p:txBody>
          <a:bodyPr>
            <a:noAutofit/>
          </a:bodyPr>
          <a:lstStyle>
            <a:lvl1pPr marL="0" indent="0">
              <a:buNone/>
              <a:defRPr sz="2400" b="0" baseline="0">
                <a:solidFill>
                  <a:schemeClr val="bg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insert slide</a:t>
            </a:r>
            <a:endParaRPr lang="en-GB" dirty="0"/>
          </a:p>
        </p:txBody>
      </p:sp>
    </p:spTree>
    <p:extLst>
      <p:ext uri="{BB962C8B-B14F-4D97-AF65-F5344CB8AC3E}">
        <p14:creationId xmlns:p14="http://schemas.microsoft.com/office/powerpoint/2010/main" val="1995073290"/>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7_Slide Seperator">
    <p:bg>
      <p:bgPr>
        <a:solidFill>
          <a:srgbClr val="6FCDE4"/>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l="35582" t="10392" r="35582" b="51176"/>
          <a:stretch/>
        </p:blipFill>
        <p:spPr>
          <a:xfrm>
            <a:off x="4773704" y="416857"/>
            <a:ext cx="3590365" cy="6245959"/>
          </a:xfrm>
          <a:prstGeom prst="rect">
            <a:avLst/>
          </a:prstGeom>
        </p:spPr>
      </p:pic>
      <p:sp>
        <p:nvSpPr>
          <p:cNvPr id="5" name="Content Placeholder 3"/>
          <p:cNvSpPr>
            <a:spLocks noGrp="1"/>
          </p:cNvSpPr>
          <p:nvPr>
            <p:ph sz="quarter" idx="10" hasCustomPrompt="1"/>
          </p:nvPr>
        </p:nvSpPr>
        <p:spPr>
          <a:xfrm>
            <a:off x="8055656" y="4731656"/>
            <a:ext cx="3120344" cy="333830"/>
          </a:xfrm>
          <a:prstGeom prst="rect">
            <a:avLst/>
          </a:prstGeom>
        </p:spPr>
        <p:txBody>
          <a:bodyPr>
            <a:noAutofit/>
          </a:bodyPr>
          <a:lstStyle>
            <a:lvl1pPr marL="0" indent="0">
              <a:buNone/>
              <a:defRPr sz="2400" b="0" baseline="0">
                <a:solidFill>
                  <a:schemeClr val="bg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insert slide</a:t>
            </a:r>
            <a:endParaRPr lang="en-GB" dirty="0"/>
          </a:p>
        </p:txBody>
      </p:sp>
    </p:spTree>
    <p:extLst>
      <p:ext uri="{BB962C8B-B14F-4D97-AF65-F5344CB8AC3E}">
        <p14:creationId xmlns:p14="http://schemas.microsoft.com/office/powerpoint/2010/main" val="37083970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Slide with charts">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1" y="176306"/>
            <a:ext cx="6096001" cy="507999"/>
          </a:xfrm>
          <a:prstGeom prst="rect">
            <a:avLst/>
          </a:prstGeom>
          <a:solidFill>
            <a:srgbClr val="6FCDE4"/>
          </a:solidFill>
        </p:spPr>
        <p:txBody>
          <a:bodyPr anchor="ctr" anchorCtr="0">
            <a:normAutofit/>
          </a:bodyPr>
          <a:lstStyle>
            <a:lvl1pPr>
              <a:defRPr sz="2200" b="1">
                <a:solidFill>
                  <a:schemeClr val="bg1"/>
                </a:solidFill>
                <a:latin typeface="+mn-lt"/>
              </a:defRPr>
            </a:lvl1pPr>
          </a:lstStyle>
          <a:p>
            <a:r>
              <a:rPr lang="en-US" dirty="0"/>
              <a:t>Click to edit slide title</a:t>
            </a:r>
            <a:endParaRPr lang="en-GB" dirty="0"/>
          </a:p>
        </p:txBody>
      </p:sp>
      <p:sp>
        <p:nvSpPr>
          <p:cNvPr id="18" name="Chart Placeholder 17"/>
          <p:cNvSpPr>
            <a:spLocks noGrp="1"/>
          </p:cNvSpPr>
          <p:nvPr>
            <p:ph type="chart" sz="quarter" idx="14" hasCustomPrompt="1"/>
          </p:nvPr>
        </p:nvSpPr>
        <p:spPr>
          <a:xfrm>
            <a:off x="874851" y="2540001"/>
            <a:ext cx="5221150" cy="4165600"/>
          </a:xfrm>
          <a:prstGeom prst="rect">
            <a:avLst/>
          </a:prstGeom>
        </p:spPr>
        <p:txBody>
          <a:bodyPr>
            <a:normAutofit/>
          </a:bodyPr>
          <a:lstStyle>
            <a:lvl1pPr marL="0" indent="0" algn="ctr">
              <a:buNone/>
              <a:defRPr sz="1800" baseline="0"/>
            </a:lvl1pPr>
          </a:lstStyle>
          <a:p>
            <a:r>
              <a:rPr lang="en-US" dirty="0"/>
              <a:t>Click to insert chart</a:t>
            </a:r>
            <a:endParaRPr lang="en-GB" dirty="0"/>
          </a:p>
        </p:txBody>
      </p:sp>
      <p:sp>
        <p:nvSpPr>
          <p:cNvPr id="22" name="Chart Placeholder 17"/>
          <p:cNvSpPr>
            <a:spLocks noGrp="1"/>
          </p:cNvSpPr>
          <p:nvPr>
            <p:ph type="chart" sz="quarter" idx="15" hasCustomPrompt="1"/>
          </p:nvPr>
        </p:nvSpPr>
        <p:spPr>
          <a:xfrm>
            <a:off x="6401076" y="2540001"/>
            <a:ext cx="5221150" cy="4165600"/>
          </a:xfrm>
          <a:prstGeom prst="rect">
            <a:avLst/>
          </a:prstGeom>
        </p:spPr>
        <p:txBody>
          <a:bodyPr>
            <a:normAutofit/>
          </a:bodyPr>
          <a:lstStyle>
            <a:lvl1pPr marL="0" indent="0" algn="ctr">
              <a:buNone/>
              <a:defRPr sz="1800" baseline="0"/>
            </a:lvl1pPr>
          </a:lstStyle>
          <a:p>
            <a:r>
              <a:rPr lang="en-US" dirty="0"/>
              <a:t>Click to insert chart</a:t>
            </a:r>
            <a:endParaRPr lang="en-GB" dirty="0"/>
          </a:p>
        </p:txBody>
      </p:sp>
      <p:sp>
        <p:nvSpPr>
          <p:cNvPr id="9" name="Content Placeholder 12"/>
          <p:cNvSpPr>
            <a:spLocks noGrp="1"/>
          </p:cNvSpPr>
          <p:nvPr>
            <p:ph sz="quarter" idx="10" hasCustomPrompt="1"/>
          </p:nvPr>
        </p:nvSpPr>
        <p:spPr>
          <a:xfrm>
            <a:off x="874851" y="993775"/>
            <a:ext cx="10747375" cy="450712"/>
          </a:xfrm>
          <a:prstGeom prst="rect">
            <a:avLst/>
          </a:prstGeom>
        </p:spPr>
        <p:txBody>
          <a:bodyPr>
            <a:noAutofit/>
          </a:bodyPr>
          <a:lstStyle>
            <a:lvl1pPr marL="0" indent="0">
              <a:buClr>
                <a:srgbClr val="6FCDE4"/>
              </a:buClr>
              <a:buNone/>
              <a:defRPr sz="2400" baseline="0"/>
            </a:lvl1pPr>
            <a:lvl2pPr marL="457200" indent="0">
              <a:buClr>
                <a:srgbClr val="6FCDE4"/>
              </a:buClr>
              <a:buNone/>
              <a:defRPr/>
            </a:lvl2pPr>
            <a:lvl3pPr>
              <a:buClr>
                <a:srgbClr val="6FCDE4"/>
              </a:buClr>
              <a:defRPr/>
            </a:lvl3pPr>
            <a:lvl4pPr>
              <a:buClr>
                <a:srgbClr val="6FCDE4"/>
              </a:buClr>
              <a:defRPr/>
            </a:lvl4pPr>
            <a:lvl5pPr>
              <a:buClr>
                <a:srgbClr val="6FCDE4"/>
              </a:buClr>
              <a:defRPr/>
            </a:lvl5pPr>
          </a:lstStyle>
          <a:p>
            <a:pPr lvl="0"/>
            <a:r>
              <a:rPr lang="en-US" dirty="0"/>
              <a:t>Click to edit headline</a:t>
            </a:r>
          </a:p>
        </p:txBody>
      </p:sp>
      <p:sp>
        <p:nvSpPr>
          <p:cNvPr id="10" name="Content Placeholder 12"/>
          <p:cNvSpPr>
            <a:spLocks noGrp="1"/>
          </p:cNvSpPr>
          <p:nvPr>
            <p:ph sz="quarter" idx="11" hasCustomPrompt="1"/>
          </p:nvPr>
        </p:nvSpPr>
        <p:spPr>
          <a:xfrm>
            <a:off x="874851" y="1444487"/>
            <a:ext cx="10747375" cy="450712"/>
          </a:xfrm>
          <a:prstGeom prst="rect">
            <a:avLst/>
          </a:prstGeom>
        </p:spPr>
        <p:txBody>
          <a:bodyPr>
            <a:noAutofit/>
          </a:bodyPr>
          <a:lstStyle>
            <a:lvl1pPr marL="0" indent="0">
              <a:buClr>
                <a:srgbClr val="6FCDE4"/>
              </a:buClr>
              <a:buNone/>
              <a:defRPr sz="1800" baseline="0"/>
            </a:lvl1pPr>
            <a:lvl2pPr marL="457200" indent="0">
              <a:buClr>
                <a:srgbClr val="6FCDE4"/>
              </a:buClr>
              <a:buNone/>
              <a:defRPr/>
            </a:lvl2pPr>
            <a:lvl3pPr>
              <a:buClr>
                <a:srgbClr val="6FCDE4"/>
              </a:buClr>
              <a:defRPr/>
            </a:lvl3pPr>
            <a:lvl4pPr>
              <a:buClr>
                <a:srgbClr val="6FCDE4"/>
              </a:buClr>
              <a:defRPr/>
            </a:lvl4pPr>
            <a:lvl5pPr>
              <a:buClr>
                <a:srgbClr val="6FCDE4"/>
              </a:buClr>
              <a:defRPr/>
            </a:lvl5pPr>
          </a:lstStyle>
          <a:p>
            <a:pPr lvl="0"/>
            <a:r>
              <a:rPr lang="en-US" dirty="0"/>
              <a:t>Click to edit content</a:t>
            </a:r>
          </a:p>
        </p:txBody>
      </p:sp>
      <p:sp>
        <p:nvSpPr>
          <p:cNvPr id="11" name="Content Placeholder 12"/>
          <p:cNvSpPr>
            <a:spLocks noGrp="1"/>
          </p:cNvSpPr>
          <p:nvPr>
            <p:ph sz="quarter" idx="13" hasCustomPrompt="1"/>
          </p:nvPr>
        </p:nvSpPr>
        <p:spPr>
          <a:xfrm>
            <a:off x="874851" y="1895199"/>
            <a:ext cx="10747375" cy="450712"/>
          </a:xfrm>
          <a:prstGeom prst="rect">
            <a:avLst/>
          </a:prstGeom>
        </p:spPr>
        <p:txBody>
          <a:bodyPr>
            <a:noAutofit/>
          </a:bodyPr>
          <a:lstStyle>
            <a:lvl1pPr marL="285750" indent="-285750">
              <a:buClr>
                <a:srgbClr val="6FCDE4"/>
              </a:buClr>
              <a:buFont typeface="Arial" panose="020B0604020202020204" pitchFamily="34" charset="0"/>
              <a:buChar char="•"/>
              <a:defRPr sz="1800" baseline="0"/>
            </a:lvl1pPr>
            <a:lvl2pPr marL="457200" indent="0">
              <a:buClr>
                <a:srgbClr val="6FCDE4"/>
              </a:buClr>
              <a:buNone/>
              <a:defRPr/>
            </a:lvl2pPr>
            <a:lvl3pPr>
              <a:buClr>
                <a:srgbClr val="6FCDE4"/>
              </a:buClr>
              <a:defRPr/>
            </a:lvl3pPr>
            <a:lvl4pPr>
              <a:buClr>
                <a:srgbClr val="6FCDE4"/>
              </a:buClr>
              <a:defRPr/>
            </a:lvl4pPr>
            <a:lvl5pPr>
              <a:buClr>
                <a:srgbClr val="6FCDE4"/>
              </a:buClr>
              <a:defRPr/>
            </a:lvl5pPr>
          </a:lstStyle>
          <a:p>
            <a:pPr lvl="0"/>
            <a:r>
              <a:rPr lang="en-US" dirty="0"/>
              <a:t>Click to edit bullet point content</a:t>
            </a:r>
          </a:p>
        </p:txBody>
      </p:sp>
      <p:sp>
        <p:nvSpPr>
          <p:cNvPr id="12" name="Slide Number Placeholder 5"/>
          <p:cNvSpPr>
            <a:spLocks noGrp="1"/>
          </p:cNvSpPr>
          <p:nvPr>
            <p:ph type="sldNum" sz="quarter" idx="19"/>
          </p:nvPr>
        </p:nvSpPr>
        <p:spPr>
          <a:xfrm>
            <a:off x="9448800" y="254965"/>
            <a:ext cx="2743200" cy="365125"/>
          </a:xfrm>
        </p:spPr>
        <p:txBody>
          <a:bodyPr/>
          <a:lstStyle/>
          <a:p>
            <a:fld id="{5C7F91A7-A6E3-4757-B72A-82F0678887B5}" type="slidenum">
              <a:rPr lang="en-GB" smtClean="0"/>
              <a:pPr/>
              <a:t>‹#›</a:t>
            </a:fld>
            <a:endParaRPr lang="en-GB" dirty="0"/>
          </a:p>
        </p:txBody>
      </p:sp>
    </p:spTree>
    <p:extLst>
      <p:ext uri="{BB962C8B-B14F-4D97-AF65-F5344CB8AC3E}">
        <p14:creationId xmlns:p14="http://schemas.microsoft.com/office/powerpoint/2010/main" val="174318629"/>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8_Slide Seperator">
    <p:bg>
      <p:bgPr>
        <a:solidFill>
          <a:srgbClr val="6FCDE4"/>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l="31028" t="10588" r="31028" b="51372"/>
          <a:stretch/>
        </p:blipFill>
        <p:spPr>
          <a:xfrm>
            <a:off x="5091951" y="726140"/>
            <a:ext cx="4720059" cy="6131860"/>
          </a:xfrm>
          <a:prstGeom prst="rect">
            <a:avLst/>
          </a:prstGeom>
        </p:spPr>
      </p:pic>
      <p:sp>
        <p:nvSpPr>
          <p:cNvPr id="6" name="Content Placeholder 3"/>
          <p:cNvSpPr>
            <a:spLocks noGrp="1"/>
          </p:cNvSpPr>
          <p:nvPr>
            <p:ph sz="quarter" idx="10" hasCustomPrompt="1"/>
          </p:nvPr>
        </p:nvSpPr>
        <p:spPr>
          <a:xfrm>
            <a:off x="8055656" y="4731656"/>
            <a:ext cx="3120344" cy="333830"/>
          </a:xfrm>
          <a:prstGeom prst="rect">
            <a:avLst/>
          </a:prstGeom>
        </p:spPr>
        <p:txBody>
          <a:bodyPr>
            <a:noAutofit/>
          </a:bodyPr>
          <a:lstStyle>
            <a:lvl1pPr marL="0" indent="0">
              <a:buNone/>
              <a:defRPr sz="2400" b="0" baseline="0">
                <a:solidFill>
                  <a:schemeClr val="bg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insert slide</a:t>
            </a:r>
            <a:endParaRPr lang="en-GB" dirty="0"/>
          </a:p>
        </p:txBody>
      </p:sp>
    </p:spTree>
    <p:extLst>
      <p:ext uri="{BB962C8B-B14F-4D97-AF65-F5344CB8AC3E}">
        <p14:creationId xmlns:p14="http://schemas.microsoft.com/office/powerpoint/2010/main" val="4096977852"/>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9_Slide Seperator">
    <p:bg>
      <p:bgPr>
        <a:solidFill>
          <a:srgbClr val="6FCDE4"/>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l="33094" t="10980" r="33094" b="51961"/>
          <a:stretch/>
        </p:blipFill>
        <p:spPr>
          <a:xfrm>
            <a:off x="4258233" y="551328"/>
            <a:ext cx="4582631" cy="6306672"/>
          </a:xfrm>
          <a:prstGeom prst="rect">
            <a:avLst/>
          </a:prstGeom>
        </p:spPr>
      </p:pic>
      <p:sp>
        <p:nvSpPr>
          <p:cNvPr id="5" name="Content Placeholder 3"/>
          <p:cNvSpPr>
            <a:spLocks noGrp="1"/>
          </p:cNvSpPr>
          <p:nvPr>
            <p:ph sz="quarter" idx="10" hasCustomPrompt="1"/>
          </p:nvPr>
        </p:nvSpPr>
        <p:spPr>
          <a:xfrm>
            <a:off x="8055656" y="4731656"/>
            <a:ext cx="3120344" cy="333830"/>
          </a:xfrm>
          <a:prstGeom prst="rect">
            <a:avLst/>
          </a:prstGeom>
        </p:spPr>
        <p:txBody>
          <a:bodyPr>
            <a:noAutofit/>
          </a:bodyPr>
          <a:lstStyle>
            <a:lvl1pPr marL="0" indent="0">
              <a:buNone/>
              <a:defRPr sz="2400" b="0" baseline="0">
                <a:solidFill>
                  <a:schemeClr val="bg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insert slide</a:t>
            </a:r>
            <a:endParaRPr lang="en-GB" dirty="0"/>
          </a:p>
        </p:txBody>
      </p:sp>
    </p:spTree>
    <p:extLst>
      <p:ext uri="{BB962C8B-B14F-4D97-AF65-F5344CB8AC3E}">
        <p14:creationId xmlns:p14="http://schemas.microsoft.com/office/powerpoint/2010/main" val="2348734759"/>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10_Slide Seperator">
    <p:bg>
      <p:bgPr>
        <a:solidFill>
          <a:srgbClr val="6FCDE4"/>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l="33033" t="11373" r="33033" b="51176"/>
          <a:stretch/>
        </p:blipFill>
        <p:spPr>
          <a:xfrm>
            <a:off x="4921623" y="726141"/>
            <a:ext cx="4087906" cy="6131859"/>
          </a:xfrm>
          <a:prstGeom prst="rect">
            <a:avLst/>
          </a:prstGeom>
        </p:spPr>
      </p:pic>
      <p:sp>
        <p:nvSpPr>
          <p:cNvPr id="6" name="Content Placeholder 3"/>
          <p:cNvSpPr>
            <a:spLocks noGrp="1"/>
          </p:cNvSpPr>
          <p:nvPr>
            <p:ph sz="quarter" idx="10" hasCustomPrompt="1"/>
          </p:nvPr>
        </p:nvSpPr>
        <p:spPr>
          <a:xfrm>
            <a:off x="8055656" y="4731656"/>
            <a:ext cx="3120344" cy="333830"/>
          </a:xfrm>
          <a:prstGeom prst="rect">
            <a:avLst/>
          </a:prstGeom>
        </p:spPr>
        <p:txBody>
          <a:bodyPr>
            <a:noAutofit/>
          </a:bodyPr>
          <a:lstStyle>
            <a:lvl1pPr marL="0" indent="0">
              <a:buNone/>
              <a:defRPr sz="2400" b="0" baseline="0">
                <a:solidFill>
                  <a:schemeClr val="bg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insert slide</a:t>
            </a:r>
            <a:endParaRPr lang="en-GB" dirty="0"/>
          </a:p>
        </p:txBody>
      </p:sp>
    </p:spTree>
    <p:extLst>
      <p:ext uri="{BB962C8B-B14F-4D97-AF65-F5344CB8AC3E}">
        <p14:creationId xmlns:p14="http://schemas.microsoft.com/office/powerpoint/2010/main" val="108609974"/>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userDrawn="1">
  <p:cSld name="21_Slide Seperator">
    <p:bg>
      <p:bgPr>
        <a:solidFill>
          <a:srgbClr val="6FCDE4"/>
        </a:solidFill>
        <a:effectLst/>
      </p:bgPr>
    </p:bg>
    <p:spTree>
      <p:nvGrpSpPr>
        <p:cNvPr id="1" name=""/>
        <p:cNvGrpSpPr/>
        <p:nvPr/>
      </p:nvGrpSpPr>
      <p:grpSpPr>
        <a:xfrm>
          <a:off x="0" y="0"/>
          <a:ext cx="0" cy="0"/>
          <a:chOff x="0" y="0"/>
          <a:chExt cx="0" cy="0"/>
        </a:xfrm>
      </p:grpSpPr>
      <p:sp>
        <p:nvSpPr>
          <p:cNvPr id="5" name="Content Placeholder 3"/>
          <p:cNvSpPr>
            <a:spLocks noGrp="1"/>
          </p:cNvSpPr>
          <p:nvPr>
            <p:ph sz="quarter" idx="10" hasCustomPrompt="1"/>
          </p:nvPr>
        </p:nvSpPr>
        <p:spPr>
          <a:xfrm>
            <a:off x="8055656" y="4731656"/>
            <a:ext cx="3120344" cy="333830"/>
          </a:xfrm>
          <a:prstGeom prst="rect">
            <a:avLst/>
          </a:prstGeom>
        </p:spPr>
        <p:txBody>
          <a:bodyPr>
            <a:noAutofit/>
          </a:bodyPr>
          <a:lstStyle>
            <a:lvl1pPr marL="0" indent="0">
              <a:buNone/>
              <a:defRPr sz="2400" b="0" baseline="0">
                <a:solidFill>
                  <a:schemeClr val="bg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insert slide</a:t>
            </a:r>
            <a:endParaRPr lang="en-GB" dirty="0"/>
          </a:p>
        </p:txBody>
      </p:sp>
      <p:pic>
        <p:nvPicPr>
          <p:cNvPr id="4" name="Picture 3"/>
          <p:cNvPicPr>
            <a:picLocks noChangeAspect="1"/>
          </p:cNvPicPr>
          <p:nvPr userDrawn="1"/>
        </p:nvPicPr>
        <p:blipFill rotWithShape="1">
          <a:blip r:embed="rId2" cstate="print">
            <a:lum bright="70000" contrast="-70000"/>
            <a:extLst>
              <a:ext uri="{28A0092B-C50C-407E-A947-70E740481C1C}">
                <a14:useLocalDpi xmlns:a14="http://schemas.microsoft.com/office/drawing/2010/main" val="0"/>
              </a:ext>
            </a:extLst>
          </a:blip>
          <a:srcRect l="41267" t="11250" r="35478" b="51250"/>
          <a:stretch/>
        </p:blipFill>
        <p:spPr>
          <a:xfrm>
            <a:off x="3075563" y="901337"/>
            <a:ext cx="2528889" cy="5721532"/>
          </a:xfrm>
          <a:prstGeom prst="rect">
            <a:avLst/>
          </a:prstGeom>
        </p:spPr>
      </p:pic>
      <p:pic>
        <p:nvPicPr>
          <p:cNvPr id="7" name="Picture 6"/>
          <p:cNvPicPr>
            <a:picLocks noChangeAspect="1"/>
          </p:cNvPicPr>
          <p:nvPr userDrawn="1"/>
        </p:nvPicPr>
        <p:blipFill rotWithShape="1">
          <a:blip r:embed="rId3" cstate="print">
            <a:lum bright="70000" contrast="-70000"/>
            <a:extLst>
              <a:ext uri="{28A0092B-C50C-407E-A947-70E740481C1C}">
                <a14:useLocalDpi xmlns:a14="http://schemas.microsoft.com/office/drawing/2010/main" val="0"/>
              </a:ext>
            </a:extLst>
          </a:blip>
          <a:srcRect l="34886" t="12353" r="33107" b="51764"/>
          <a:stretch/>
        </p:blipFill>
        <p:spPr>
          <a:xfrm>
            <a:off x="4370294" y="847165"/>
            <a:ext cx="4166082" cy="5775704"/>
          </a:xfrm>
          <a:prstGeom prst="rect">
            <a:avLst/>
          </a:prstGeom>
        </p:spPr>
      </p:pic>
    </p:spTree>
    <p:extLst>
      <p:ext uri="{BB962C8B-B14F-4D97-AF65-F5344CB8AC3E}">
        <p14:creationId xmlns:p14="http://schemas.microsoft.com/office/powerpoint/2010/main" val="671520606"/>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userDrawn="1">
  <p:cSld name="22_Slide Seperator">
    <p:bg>
      <p:bgPr>
        <a:solidFill>
          <a:srgbClr val="6FCDE4"/>
        </a:solidFill>
        <a:effectLst/>
      </p:bgPr>
    </p:bg>
    <p:spTree>
      <p:nvGrpSpPr>
        <p:cNvPr id="1" name=""/>
        <p:cNvGrpSpPr/>
        <p:nvPr/>
      </p:nvGrpSpPr>
      <p:grpSpPr>
        <a:xfrm>
          <a:off x="0" y="0"/>
          <a:ext cx="0" cy="0"/>
          <a:chOff x="0" y="0"/>
          <a:chExt cx="0" cy="0"/>
        </a:xfrm>
      </p:grpSpPr>
      <p:sp>
        <p:nvSpPr>
          <p:cNvPr id="5" name="Content Placeholder 3"/>
          <p:cNvSpPr>
            <a:spLocks noGrp="1"/>
          </p:cNvSpPr>
          <p:nvPr>
            <p:ph sz="quarter" idx="10" hasCustomPrompt="1"/>
          </p:nvPr>
        </p:nvSpPr>
        <p:spPr>
          <a:xfrm>
            <a:off x="8055656" y="4731656"/>
            <a:ext cx="3120344" cy="333830"/>
          </a:xfrm>
          <a:prstGeom prst="rect">
            <a:avLst/>
          </a:prstGeom>
        </p:spPr>
        <p:txBody>
          <a:bodyPr>
            <a:noAutofit/>
          </a:bodyPr>
          <a:lstStyle>
            <a:lvl1pPr marL="0" indent="0">
              <a:buNone/>
              <a:defRPr sz="2400" b="0" baseline="0">
                <a:solidFill>
                  <a:schemeClr val="bg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insert slide</a:t>
            </a:r>
            <a:endParaRPr lang="en-GB" dirty="0"/>
          </a:p>
        </p:txBody>
      </p:sp>
      <p:pic>
        <p:nvPicPr>
          <p:cNvPr id="6" name="Picture 5"/>
          <p:cNvPicPr>
            <a:picLocks noChangeAspect="1"/>
          </p:cNvPicPr>
          <p:nvPr userDrawn="1"/>
        </p:nvPicPr>
        <p:blipFill rotWithShape="1">
          <a:blip r:embed="rId2" cstate="print">
            <a:lum bright="70000" contrast="-70000"/>
            <a:extLst>
              <a:ext uri="{28A0092B-C50C-407E-A947-70E740481C1C}">
                <a14:useLocalDpi xmlns:a14="http://schemas.microsoft.com/office/drawing/2010/main" val="0"/>
              </a:ext>
            </a:extLst>
          </a:blip>
          <a:srcRect l="41267" t="11250" r="35478" b="51250"/>
          <a:stretch/>
        </p:blipFill>
        <p:spPr>
          <a:xfrm>
            <a:off x="5295376" y="901337"/>
            <a:ext cx="2528889" cy="5721532"/>
          </a:xfrm>
          <a:prstGeom prst="rect">
            <a:avLst/>
          </a:prstGeom>
        </p:spPr>
      </p:pic>
      <p:pic>
        <p:nvPicPr>
          <p:cNvPr id="9" name="Picture 8"/>
          <p:cNvPicPr>
            <a:picLocks noChangeAspect="1"/>
          </p:cNvPicPr>
          <p:nvPr userDrawn="1"/>
        </p:nvPicPr>
        <p:blipFill rotWithShape="1">
          <a:blip r:embed="rId2" cstate="print">
            <a:lum bright="70000" contrast="-70000"/>
            <a:extLst>
              <a:ext uri="{28A0092B-C50C-407E-A947-70E740481C1C}">
                <a14:useLocalDpi xmlns:a14="http://schemas.microsoft.com/office/drawing/2010/main" val="0"/>
              </a:ext>
            </a:extLst>
          </a:blip>
          <a:srcRect l="41267" t="11250" r="35478" b="51250"/>
          <a:stretch/>
        </p:blipFill>
        <p:spPr>
          <a:xfrm>
            <a:off x="2642674" y="820271"/>
            <a:ext cx="2528889" cy="5721532"/>
          </a:xfrm>
          <a:prstGeom prst="rect">
            <a:avLst/>
          </a:prstGeom>
        </p:spPr>
      </p:pic>
    </p:spTree>
    <p:extLst>
      <p:ext uri="{BB962C8B-B14F-4D97-AF65-F5344CB8AC3E}">
        <p14:creationId xmlns:p14="http://schemas.microsoft.com/office/powerpoint/2010/main" val="4153222386"/>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userDrawn="1">
  <p:cSld name="23_Slide Seperator">
    <p:bg>
      <p:bgPr>
        <a:solidFill>
          <a:srgbClr val="6FCDE4"/>
        </a:solidFill>
        <a:effectLst/>
      </p:bgPr>
    </p:bg>
    <p:spTree>
      <p:nvGrpSpPr>
        <p:cNvPr id="1" name=""/>
        <p:cNvGrpSpPr/>
        <p:nvPr/>
      </p:nvGrpSpPr>
      <p:grpSpPr>
        <a:xfrm>
          <a:off x="0" y="0"/>
          <a:ext cx="0" cy="0"/>
          <a:chOff x="0" y="0"/>
          <a:chExt cx="0" cy="0"/>
        </a:xfrm>
      </p:grpSpPr>
      <p:sp>
        <p:nvSpPr>
          <p:cNvPr id="5" name="Content Placeholder 3"/>
          <p:cNvSpPr>
            <a:spLocks noGrp="1"/>
          </p:cNvSpPr>
          <p:nvPr>
            <p:ph sz="quarter" idx="10" hasCustomPrompt="1"/>
          </p:nvPr>
        </p:nvSpPr>
        <p:spPr>
          <a:xfrm>
            <a:off x="8055656" y="4731656"/>
            <a:ext cx="3120344" cy="333830"/>
          </a:xfrm>
          <a:prstGeom prst="rect">
            <a:avLst/>
          </a:prstGeom>
        </p:spPr>
        <p:txBody>
          <a:bodyPr>
            <a:noAutofit/>
          </a:bodyPr>
          <a:lstStyle>
            <a:lvl1pPr marL="0" indent="0">
              <a:buNone/>
              <a:defRPr sz="2400" b="0" baseline="0">
                <a:solidFill>
                  <a:schemeClr val="bg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insert slide</a:t>
            </a:r>
            <a:endParaRPr lang="en-GB"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28901" t="10000" r="30078" b="51458"/>
          <a:stretch/>
        </p:blipFill>
        <p:spPr>
          <a:xfrm>
            <a:off x="3907118" y="416325"/>
            <a:ext cx="5257800" cy="6441675"/>
          </a:xfrm>
          <a:prstGeom prst="rect">
            <a:avLst/>
          </a:prstGeom>
        </p:spPr>
      </p:pic>
      <p:pic>
        <p:nvPicPr>
          <p:cNvPr id="9" name="Picture 8"/>
          <p:cNvPicPr>
            <a:picLocks noChangeAspect="1"/>
          </p:cNvPicPr>
          <p:nvPr userDrawn="1"/>
        </p:nvPicPr>
        <p:blipFill rotWithShape="1">
          <a:blip r:embed="rId3" cstate="print">
            <a:lum bright="70000" contrast="-70000"/>
            <a:extLst>
              <a:ext uri="{28A0092B-C50C-407E-A947-70E740481C1C}">
                <a14:useLocalDpi xmlns:a14="http://schemas.microsoft.com/office/drawing/2010/main" val="0"/>
              </a:ext>
            </a:extLst>
          </a:blip>
          <a:srcRect l="41267" t="11250" r="35478" b="51250"/>
          <a:stretch/>
        </p:blipFill>
        <p:spPr>
          <a:xfrm>
            <a:off x="2642674" y="820271"/>
            <a:ext cx="2528889" cy="5721532"/>
          </a:xfrm>
          <a:prstGeom prst="rect">
            <a:avLst/>
          </a:prstGeom>
        </p:spPr>
      </p:pic>
    </p:spTree>
    <p:extLst>
      <p:ext uri="{BB962C8B-B14F-4D97-AF65-F5344CB8AC3E}">
        <p14:creationId xmlns:p14="http://schemas.microsoft.com/office/powerpoint/2010/main" val="1449975267"/>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userDrawn="1">
  <p:cSld name="24_Slide Seperator">
    <p:bg>
      <p:bgPr>
        <a:solidFill>
          <a:srgbClr val="6FCDE4"/>
        </a:solidFill>
        <a:effectLst/>
      </p:bgPr>
    </p:bg>
    <p:spTree>
      <p:nvGrpSpPr>
        <p:cNvPr id="1" name=""/>
        <p:cNvGrpSpPr/>
        <p:nvPr/>
      </p:nvGrpSpPr>
      <p:grpSpPr>
        <a:xfrm>
          <a:off x="0" y="0"/>
          <a:ext cx="0" cy="0"/>
          <a:chOff x="0" y="0"/>
          <a:chExt cx="0" cy="0"/>
        </a:xfrm>
      </p:grpSpPr>
      <p:sp>
        <p:nvSpPr>
          <p:cNvPr id="5" name="Content Placeholder 3"/>
          <p:cNvSpPr>
            <a:spLocks noGrp="1"/>
          </p:cNvSpPr>
          <p:nvPr>
            <p:ph sz="quarter" idx="10" hasCustomPrompt="1"/>
          </p:nvPr>
        </p:nvSpPr>
        <p:spPr>
          <a:xfrm>
            <a:off x="8055656" y="4731656"/>
            <a:ext cx="3120344" cy="333830"/>
          </a:xfrm>
          <a:prstGeom prst="rect">
            <a:avLst/>
          </a:prstGeom>
        </p:spPr>
        <p:txBody>
          <a:bodyPr>
            <a:noAutofit/>
          </a:bodyPr>
          <a:lstStyle>
            <a:lvl1pPr marL="0" indent="0">
              <a:buNone/>
              <a:defRPr sz="2400" b="0" baseline="0">
                <a:solidFill>
                  <a:schemeClr val="bg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insert slide</a:t>
            </a:r>
            <a:endParaRPr lang="en-GB" dirty="0"/>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l="31463" t="10625" r="34020" b="51042"/>
          <a:stretch/>
        </p:blipFill>
        <p:spPr>
          <a:xfrm>
            <a:off x="4130557" y="507275"/>
            <a:ext cx="4457700" cy="6509656"/>
          </a:xfrm>
          <a:prstGeom prst="rect">
            <a:avLst/>
          </a:prstGeom>
        </p:spPr>
      </p:pic>
      <p:pic>
        <p:nvPicPr>
          <p:cNvPr id="8" name="Picture 7"/>
          <p:cNvPicPr>
            <a:picLocks noChangeAspect="1"/>
          </p:cNvPicPr>
          <p:nvPr userDrawn="1"/>
        </p:nvPicPr>
        <p:blipFill rotWithShape="1">
          <a:blip r:embed="rId3" cstate="print">
            <a:lum bright="70000" contrast="-70000"/>
            <a:extLst>
              <a:ext uri="{28A0092B-C50C-407E-A947-70E740481C1C}">
                <a14:useLocalDpi xmlns:a14="http://schemas.microsoft.com/office/drawing/2010/main" val="0"/>
              </a:ext>
            </a:extLst>
          </a:blip>
          <a:srcRect l="41267" t="11250" r="35478" b="51250"/>
          <a:stretch/>
        </p:blipFill>
        <p:spPr>
          <a:xfrm>
            <a:off x="2642674" y="820271"/>
            <a:ext cx="2528889" cy="5721532"/>
          </a:xfrm>
          <a:prstGeom prst="rect">
            <a:avLst/>
          </a:prstGeom>
        </p:spPr>
      </p:pic>
    </p:spTree>
    <p:extLst>
      <p:ext uri="{BB962C8B-B14F-4D97-AF65-F5344CB8AC3E}">
        <p14:creationId xmlns:p14="http://schemas.microsoft.com/office/powerpoint/2010/main" val="3690304251"/>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userDrawn="1">
  <p:cSld name="25_Slide Seperator">
    <p:bg>
      <p:bgPr>
        <a:solidFill>
          <a:srgbClr val="6FCDE4"/>
        </a:solidFill>
        <a:effectLst/>
      </p:bgPr>
    </p:bg>
    <p:spTree>
      <p:nvGrpSpPr>
        <p:cNvPr id="1" name=""/>
        <p:cNvGrpSpPr/>
        <p:nvPr/>
      </p:nvGrpSpPr>
      <p:grpSpPr>
        <a:xfrm>
          <a:off x="0" y="0"/>
          <a:ext cx="0" cy="0"/>
          <a:chOff x="0" y="0"/>
          <a:chExt cx="0" cy="0"/>
        </a:xfrm>
      </p:grpSpPr>
      <p:sp>
        <p:nvSpPr>
          <p:cNvPr id="5" name="Content Placeholder 3"/>
          <p:cNvSpPr>
            <a:spLocks noGrp="1"/>
          </p:cNvSpPr>
          <p:nvPr>
            <p:ph sz="quarter" idx="10" hasCustomPrompt="1"/>
          </p:nvPr>
        </p:nvSpPr>
        <p:spPr>
          <a:xfrm>
            <a:off x="8055656" y="4731656"/>
            <a:ext cx="3120344" cy="333830"/>
          </a:xfrm>
          <a:prstGeom prst="rect">
            <a:avLst/>
          </a:prstGeom>
        </p:spPr>
        <p:txBody>
          <a:bodyPr>
            <a:noAutofit/>
          </a:bodyPr>
          <a:lstStyle>
            <a:lvl1pPr marL="0" indent="0">
              <a:buNone/>
              <a:defRPr sz="2400" b="0" baseline="0">
                <a:solidFill>
                  <a:schemeClr val="bg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insert slide</a:t>
            </a:r>
            <a:endParaRPr lang="en-GB"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32591" t="10196" r="32591" b="49020"/>
          <a:stretch/>
        </p:blipFill>
        <p:spPr>
          <a:xfrm>
            <a:off x="5002305" y="699247"/>
            <a:ext cx="4155141" cy="6232714"/>
          </a:xfrm>
          <a:prstGeom prst="rect">
            <a:avLst/>
          </a:prstGeom>
        </p:spPr>
      </p:pic>
      <p:pic>
        <p:nvPicPr>
          <p:cNvPr id="9" name="Picture 8"/>
          <p:cNvPicPr>
            <a:picLocks noChangeAspect="1"/>
          </p:cNvPicPr>
          <p:nvPr userDrawn="1"/>
        </p:nvPicPr>
        <p:blipFill rotWithShape="1">
          <a:blip r:embed="rId3" cstate="print">
            <a:lum bright="70000" contrast="-70000"/>
            <a:extLst>
              <a:ext uri="{28A0092B-C50C-407E-A947-70E740481C1C}">
                <a14:useLocalDpi xmlns:a14="http://schemas.microsoft.com/office/drawing/2010/main" val="0"/>
              </a:ext>
            </a:extLst>
          </a:blip>
          <a:srcRect l="41267" t="11250" r="35478" b="51250"/>
          <a:stretch/>
        </p:blipFill>
        <p:spPr>
          <a:xfrm>
            <a:off x="2642674" y="820271"/>
            <a:ext cx="2528889" cy="5721532"/>
          </a:xfrm>
          <a:prstGeom prst="rect">
            <a:avLst/>
          </a:prstGeom>
        </p:spPr>
      </p:pic>
    </p:spTree>
    <p:extLst>
      <p:ext uri="{BB962C8B-B14F-4D97-AF65-F5344CB8AC3E}">
        <p14:creationId xmlns:p14="http://schemas.microsoft.com/office/powerpoint/2010/main" val="2873579163"/>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userDrawn="1">
  <p:cSld name="26_Slide Seperator">
    <p:bg>
      <p:bgPr>
        <a:solidFill>
          <a:srgbClr val="6FCDE4"/>
        </a:solidFill>
        <a:effectLst/>
      </p:bgPr>
    </p:bg>
    <p:spTree>
      <p:nvGrpSpPr>
        <p:cNvPr id="1" name=""/>
        <p:cNvGrpSpPr/>
        <p:nvPr/>
      </p:nvGrpSpPr>
      <p:grpSpPr>
        <a:xfrm>
          <a:off x="0" y="0"/>
          <a:ext cx="0" cy="0"/>
          <a:chOff x="0" y="0"/>
          <a:chExt cx="0" cy="0"/>
        </a:xfrm>
      </p:grpSpPr>
      <p:sp>
        <p:nvSpPr>
          <p:cNvPr id="5" name="Content Placeholder 3"/>
          <p:cNvSpPr>
            <a:spLocks noGrp="1"/>
          </p:cNvSpPr>
          <p:nvPr>
            <p:ph sz="quarter" idx="10" hasCustomPrompt="1"/>
          </p:nvPr>
        </p:nvSpPr>
        <p:spPr>
          <a:xfrm>
            <a:off x="8055656" y="4731656"/>
            <a:ext cx="3120344" cy="333830"/>
          </a:xfrm>
          <a:prstGeom prst="rect">
            <a:avLst/>
          </a:prstGeom>
        </p:spPr>
        <p:txBody>
          <a:bodyPr>
            <a:noAutofit/>
          </a:bodyPr>
          <a:lstStyle>
            <a:lvl1pPr marL="0" indent="0">
              <a:buNone/>
              <a:defRPr sz="2400" b="0" baseline="0">
                <a:solidFill>
                  <a:schemeClr val="bg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insert slide</a:t>
            </a:r>
            <a:endParaRPr lang="en-GB" dirty="0"/>
          </a:p>
        </p:txBody>
      </p:sp>
      <p:pic>
        <p:nvPicPr>
          <p:cNvPr id="4" name="Picture 3"/>
          <p:cNvPicPr>
            <a:picLocks noChangeAspect="1"/>
          </p:cNvPicPr>
          <p:nvPr userDrawn="1"/>
        </p:nvPicPr>
        <p:blipFill rotWithShape="1">
          <a:blip r:embed="rId2" cstate="print">
            <a:lum bright="70000" contrast="-70000"/>
            <a:extLst>
              <a:ext uri="{28A0092B-C50C-407E-A947-70E740481C1C}">
                <a14:useLocalDpi xmlns:a14="http://schemas.microsoft.com/office/drawing/2010/main" val="0"/>
              </a:ext>
            </a:extLst>
          </a:blip>
          <a:srcRect l="41267" t="11250" r="35478" b="51250"/>
          <a:stretch/>
        </p:blipFill>
        <p:spPr>
          <a:xfrm>
            <a:off x="2642674" y="820271"/>
            <a:ext cx="2528889" cy="5721532"/>
          </a:xfrm>
          <a:prstGeom prst="rect">
            <a:avLst/>
          </a:prstGeom>
        </p:spPr>
      </p:pic>
      <p:pic>
        <p:nvPicPr>
          <p:cNvPr id="6" name="Picture 5"/>
          <p:cNvPicPr>
            <a:picLocks noChangeAspect="1"/>
          </p:cNvPicPr>
          <p:nvPr userDrawn="1"/>
        </p:nvPicPr>
        <p:blipFill rotWithShape="1">
          <a:blip r:embed="rId3" cstate="print">
            <a:extLst>
              <a:ext uri="{28A0092B-C50C-407E-A947-70E740481C1C}">
                <a14:useLocalDpi xmlns:a14="http://schemas.microsoft.com/office/drawing/2010/main" val="0"/>
              </a:ext>
            </a:extLst>
          </a:blip>
          <a:srcRect l="28047" t="11961" r="28047" b="50392"/>
          <a:stretch/>
        </p:blipFill>
        <p:spPr>
          <a:xfrm>
            <a:off x="3558987" y="820271"/>
            <a:ext cx="5815252" cy="6225988"/>
          </a:xfrm>
          <a:prstGeom prst="rect">
            <a:avLst/>
          </a:prstGeom>
        </p:spPr>
      </p:pic>
    </p:spTree>
    <p:extLst>
      <p:ext uri="{BB962C8B-B14F-4D97-AF65-F5344CB8AC3E}">
        <p14:creationId xmlns:p14="http://schemas.microsoft.com/office/powerpoint/2010/main" val="2336063309"/>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4" name="Content Placeholder 3"/>
          <p:cNvSpPr>
            <a:spLocks noGrp="1"/>
          </p:cNvSpPr>
          <p:nvPr>
            <p:ph sz="quarter" idx="10" hasCustomPrompt="1"/>
          </p:nvPr>
        </p:nvSpPr>
        <p:spPr>
          <a:xfrm>
            <a:off x="6293985" y="2979056"/>
            <a:ext cx="3488644" cy="3358244"/>
          </a:xfrm>
          <a:prstGeom prst="rect">
            <a:avLst/>
          </a:prstGeom>
        </p:spPr>
        <p:txBody>
          <a:bodyPr/>
          <a:lstStyle>
            <a:lvl1pPr marL="342900" indent="-342900">
              <a:buFont typeface="Arial" panose="020B0604020202020204" pitchFamily="34" charset="0"/>
              <a:buChar char="•"/>
              <a:defRPr sz="1800" b="0" baseline="0">
                <a:solidFill>
                  <a:schemeClr val="bg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insert agenda</a:t>
            </a:r>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l="12916" t="13755" r="12916" b="29511"/>
          <a:stretch/>
        </p:blipFill>
        <p:spPr>
          <a:xfrm>
            <a:off x="129607" y="259074"/>
            <a:ext cx="9872522" cy="4109655"/>
          </a:xfrm>
          <a:prstGeom prst="rect">
            <a:avLst/>
          </a:prstGeom>
          <a:noFill/>
          <a:ln>
            <a:noFill/>
          </a:ln>
        </p:spPr>
      </p:pic>
    </p:spTree>
    <p:extLst>
      <p:ext uri="{BB962C8B-B14F-4D97-AF65-F5344CB8AC3E}">
        <p14:creationId xmlns:p14="http://schemas.microsoft.com/office/powerpoint/2010/main" val="39836727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Header 1">
    <p:bg>
      <p:bgPr>
        <a:solidFill>
          <a:srgbClr val="6FCDE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9046855"/>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Slide Seperato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00801" y="2310039"/>
            <a:ext cx="1480458" cy="3321504"/>
          </a:xfrm>
          <a:prstGeom prst="rect">
            <a:avLst/>
          </a:prstGeom>
        </p:spPr>
        <p:txBody>
          <a:bodyPr/>
          <a:lstStyle>
            <a:lvl1pPr>
              <a:defRPr sz="55000" baseline="0">
                <a:solidFill>
                  <a:schemeClr val="bg1"/>
                </a:solidFill>
                <a:latin typeface="High Tide" panose="02000000000000000000" pitchFamily="2" charset="0"/>
              </a:defRPr>
            </a:lvl1pPr>
          </a:lstStyle>
          <a:p>
            <a:r>
              <a:rPr lang="en-US" dirty="0"/>
              <a:t>1</a:t>
            </a:r>
            <a:endParaRPr lang="en-GB" dirty="0"/>
          </a:p>
        </p:txBody>
      </p:sp>
      <p:sp>
        <p:nvSpPr>
          <p:cNvPr id="4" name="Content Placeholder 3"/>
          <p:cNvSpPr>
            <a:spLocks noGrp="1"/>
          </p:cNvSpPr>
          <p:nvPr>
            <p:ph sz="quarter" idx="10" hasCustomPrompt="1"/>
          </p:nvPr>
        </p:nvSpPr>
        <p:spPr>
          <a:xfrm>
            <a:off x="8055656" y="4731656"/>
            <a:ext cx="3120344" cy="333830"/>
          </a:xfrm>
          <a:prstGeom prst="rect">
            <a:avLst/>
          </a:prstGeom>
        </p:spPr>
        <p:txBody>
          <a:bodyPr/>
          <a:lstStyle>
            <a:lvl1pPr marL="0" indent="0">
              <a:buNone/>
              <a:defRPr sz="2400" b="0" baseline="0">
                <a:solidFill>
                  <a:schemeClr val="bg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insert slide separator descriptor</a:t>
            </a:r>
            <a:endParaRPr lang="en-GB" dirty="0"/>
          </a:p>
        </p:txBody>
      </p:sp>
    </p:spTree>
    <p:extLst>
      <p:ext uri="{BB962C8B-B14F-4D97-AF65-F5344CB8AC3E}">
        <p14:creationId xmlns:p14="http://schemas.microsoft.com/office/powerpoint/2010/main" val="4279144570"/>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2" y="176306"/>
            <a:ext cx="6584400" cy="507999"/>
          </a:xfrm>
          <a:prstGeom prst="rect">
            <a:avLst/>
          </a:prstGeom>
          <a:solidFill>
            <a:srgbClr val="6FCDE4"/>
          </a:solidFill>
        </p:spPr>
        <p:txBody>
          <a:bodyPr anchor="ctr" anchorCtr="0">
            <a:normAutofit/>
          </a:bodyPr>
          <a:lstStyle>
            <a:lvl1pPr>
              <a:defRPr sz="2200" b="1">
                <a:solidFill>
                  <a:schemeClr val="bg1"/>
                </a:solidFill>
                <a:latin typeface="+mn-lt"/>
              </a:defRPr>
            </a:lvl1pPr>
          </a:lstStyle>
          <a:p>
            <a:r>
              <a:rPr lang="en-US" dirty="0"/>
              <a:t>Click to edit slide title</a:t>
            </a:r>
            <a:endParaRPr lang="en-GB" dirty="0"/>
          </a:p>
        </p:txBody>
      </p:sp>
      <p:sp>
        <p:nvSpPr>
          <p:cNvPr id="13" name="Content Placeholder 12"/>
          <p:cNvSpPr>
            <a:spLocks noGrp="1"/>
          </p:cNvSpPr>
          <p:nvPr>
            <p:ph sz="quarter" idx="10" hasCustomPrompt="1"/>
          </p:nvPr>
        </p:nvSpPr>
        <p:spPr>
          <a:xfrm>
            <a:off x="874851" y="993775"/>
            <a:ext cx="10747375" cy="450712"/>
          </a:xfrm>
          <a:prstGeom prst="rect">
            <a:avLst/>
          </a:prstGeom>
        </p:spPr>
        <p:txBody>
          <a:bodyPr>
            <a:noAutofit/>
          </a:bodyPr>
          <a:lstStyle>
            <a:lvl1pPr marL="0" indent="0">
              <a:buClr>
                <a:srgbClr val="6FCDE4"/>
              </a:buClr>
              <a:buNone/>
              <a:defRPr sz="2400" baseline="0"/>
            </a:lvl1pPr>
            <a:lvl2pPr marL="457200" indent="0">
              <a:buClr>
                <a:srgbClr val="6FCDE4"/>
              </a:buClr>
              <a:buNone/>
              <a:defRPr/>
            </a:lvl2pPr>
            <a:lvl3pPr>
              <a:buClr>
                <a:srgbClr val="6FCDE4"/>
              </a:buClr>
              <a:defRPr/>
            </a:lvl3pPr>
            <a:lvl4pPr>
              <a:buClr>
                <a:srgbClr val="6FCDE4"/>
              </a:buClr>
              <a:defRPr/>
            </a:lvl4pPr>
            <a:lvl5pPr>
              <a:buClr>
                <a:srgbClr val="6FCDE4"/>
              </a:buClr>
              <a:defRPr/>
            </a:lvl5pPr>
          </a:lstStyle>
          <a:p>
            <a:pPr lvl="0"/>
            <a:r>
              <a:rPr lang="en-US" dirty="0"/>
              <a:t>Click to edit headline</a:t>
            </a:r>
          </a:p>
        </p:txBody>
      </p:sp>
      <p:sp>
        <p:nvSpPr>
          <p:cNvPr id="14" name="Content Placeholder 12"/>
          <p:cNvSpPr>
            <a:spLocks noGrp="1"/>
          </p:cNvSpPr>
          <p:nvPr>
            <p:ph sz="quarter" idx="11" hasCustomPrompt="1"/>
          </p:nvPr>
        </p:nvSpPr>
        <p:spPr>
          <a:xfrm>
            <a:off x="874851" y="1444487"/>
            <a:ext cx="10747375" cy="450712"/>
          </a:xfrm>
          <a:prstGeom prst="rect">
            <a:avLst/>
          </a:prstGeom>
        </p:spPr>
        <p:txBody>
          <a:bodyPr>
            <a:noAutofit/>
          </a:bodyPr>
          <a:lstStyle>
            <a:lvl1pPr marL="0" indent="0">
              <a:buClr>
                <a:srgbClr val="6FCDE4"/>
              </a:buClr>
              <a:buNone/>
              <a:defRPr sz="1800" baseline="0"/>
            </a:lvl1pPr>
            <a:lvl2pPr marL="457200" indent="0">
              <a:buClr>
                <a:srgbClr val="6FCDE4"/>
              </a:buClr>
              <a:buNone/>
              <a:defRPr/>
            </a:lvl2pPr>
            <a:lvl3pPr>
              <a:buClr>
                <a:srgbClr val="6FCDE4"/>
              </a:buClr>
              <a:defRPr/>
            </a:lvl3pPr>
            <a:lvl4pPr>
              <a:buClr>
                <a:srgbClr val="6FCDE4"/>
              </a:buClr>
              <a:defRPr/>
            </a:lvl4pPr>
            <a:lvl5pPr>
              <a:buClr>
                <a:srgbClr val="6FCDE4"/>
              </a:buClr>
              <a:defRPr/>
            </a:lvl5pPr>
          </a:lstStyle>
          <a:p>
            <a:pPr lvl="0"/>
            <a:r>
              <a:rPr lang="en-US" dirty="0"/>
              <a:t>Click to edit content</a:t>
            </a:r>
          </a:p>
        </p:txBody>
      </p:sp>
      <p:sp>
        <p:nvSpPr>
          <p:cNvPr id="16" name="Content Placeholder 12"/>
          <p:cNvSpPr>
            <a:spLocks noGrp="1"/>
          </p:cNvSpPr>
          <p:nvPr>
            <p:ph sz="quarter" idx="13" hasCustomPrompt="1"/>
          </p:nvPr>
        </p:nvSpPr>
        <p:spPr>
          <a:xfrm>
            <a:off x="874851" y="1895199"/>
            <a:ext cx="10747375" cy="450712"/>
          </a:xfrm>
          <a:prstGeom prst="rect">
            <a:avLst/>
          </a:prstGeom>
        </p:spPr>
        <p:txBody>
          <a:bodyPr>
            <a:noAutofit/>
          </a:bodyPr>
          <a:lstStyle>
            <a:lvl1pPr marL="285750" indent="-285750">
              <a:buClr>
                <a:srgbClr val="6FCDE4"/>
              </a:buClr>
              <a:buFont typeface="Arial" panose="020B0604020202020204" pitchFamily="34" charset="0"/>
              <a:buChar char="•"/>
              <a:defRPr sz="1800" baseline="0"/>
            </a:lvl1pPr>
            <a:lvl2pPr marL="457200" indent="0">
              <a:buClr>
                <a:srgbClr val="6FCDE4"/>
              </a:buClr>
              <a:buNone/>
              <a:defRPr/>
            </a:lvl2pPr>
            <a:lvl3pPr>
              <a:buClr>
                <a:srgbClr val="6FCDE4"/>
              </a:buClr>
              <a:defRPr/>
            </a:lvl3pPr>
            <a:lvl4pPr>
              <a:buClr>
                <a:srgbClr val="6FCDE4"/>
              </a:buClr>
              <a:defRPr/>
            </a:lvl4pPr>
            <a:lvl5pPr>
              <a:buClr>
                <a:srgbClr val="6FCDE4"/>
              </a:buClr>
              <a:defRPr/>
            </a:lvl5pPr>
          </a:lstStyle>
          <a:p>
            <a:pPr lvl="0"/>
            <a:r>
              <a:rPr lang="en-US" dirty="0"/>
              <a:t>Click to edit bullet point content</a:t>
            </a:r>
          </a:p>
        </p:txBody>
      </p:sp>
      <p:sp>
        <p:nvSpPr>
          <p:cNvPr id="6" name="Slide Number Placeholder 5"/>
          <p:cNvSpPr>
            <a:spLocks noGrp="1"/>
          </p:cNvSpPr>
          <p:nvPr>
            <p:ph type="sldNum" sz="quarter" idx="19"/>
          </p:nvPr>
        </p:nvSpPr>
        <p:spPr>
          <a:xfrm>
            <a:off x="9448800" y="254965"/>
            <a:ext cx="2743200" cy="365125"/>
          </a:xfrm>
        </p:spPr>
        <p:txBody>
          <a:bodyPr/>
          <a:lstStyle/>
          <a:p>
            <a:fld id="{5C7F91A7-A6E3-4757-B72A-82F0678887B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839786638"/>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Content Slide with image &amp;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2" y="176306"/>
            <a:ext cx="6584400" cy="507999"/>
          </a:xfrm>
          <a:prstGeom prst="rect">
            <a:avLst/>
          </a:prstGeom>
          <a:solidFill>
            <a:srgbClr val="6FCDE4"/>
          </a:solidFill>
        </p:spPr>
        <p:txBody>
          <a:bodyPr anchor="ctr" anchorCtr="0">
            <a:normAutofit/>
          </a:bodyPr>
          <a:lstStyle>
            <a:lvl1pPr>
              <a:defRPr sz="2200" b="1">
                <a:solidFill>
                  <a:schemeClr val="bg1"/>
                </a:solidFill>
                <a:latin typeface="+mn-lt"/>
              </a:defRPr>
            </a:lvl1pPr>
          </a:lstStyle>
          <a:p>
            <a:r>
              <a:rPr lang="en-US" dirty="0"/>
              <a:t>Click to edit slide title</a:t>
            </a:r>
            <a:endParaRPr lang="en-GB" dirty="0"/>
          </a:p>
        </p:txBody>
      </p:sp>
      <p:sp>
        <p:nvSpPr>
          <p:cNvPr id="3" name="Picture Placeholder 2"/>
          <p:cNvSpPr>
            <a:spLocks noGrp="1"/>
          </p:cNvSpPr>
          <p:nvPr>
            <p:ph type="pic" sz="quarter" idx="15" hasCustomPrompt="1"/>
          </p:nvPr>
        </p:nvSpPr>
        <p:spPr>
          <a:xfrm>
            <a:off x="6270625" y="2540000"/>
            <a:ext cx="5351463" cy="3802743"/>
          </a:xfrm>
          <a:prstGeom prst="rect">
            <a:avLst/>
          </a:prstGeom>
        </p:spPr>
        <p:txBody>
          <a:bodyPr/>
          <a:lstStyle>
            <a:lvl1pPr marL="0" indent="0" algn="ctr">
              <a:buNone/>
              <a:defRPr sz="1800" baseline="0"/>
            </a:lvl1pPr>
          </a:lstStyle>
          <a:p>
            <a:r>
              <a:rPr lang="en-US" dirty="0"/>
              <a:t>Click to insert image</a:t>
            </a:r>
            <a:endParaRPr lang="en-GB" dirty="0"/>
          </a:p>
        </p:txBody>
      </p:sp>
      <p:sp>
        <p:nvSpPr>
          <p:cNvPr id="5" name="Content Placeholder 4"/>
          <p:cNvSpPr>
            <a:spLocks noGrp="1"/>
          </p:cNvSpPr>
          <p:nvPr>
            <p:ph sz="quarter" idx="16" hasCustomPrompt="1"/>
          </p:nvPr>
        </p:nvSpPr>
        <p:spPr>
          <a:xfrm>
            <a:off x="6270625" y="6371092"/>
            <a:ext cx="5351463" cy="334509"/>
          </a:xfrm>
          <a:prstGeom prst="rect">
            <a:avLst/>
          </a:prstGeom>
          <a:solidFill>
            <a:srgbClr val="002060"/>
          </a:solidFill>
        </p:spPr>
        <p:txBody>
          <a:bodyPr/>
          <a:lstStyle>
            <a:lvl1pPr marL="0" indent="0" algn="ctr">
              <a:buNone/>
              <a:defRPr sz="18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insert image caption</a:t>
            </a:r>
            <a:endParaRPr lang="en-GB" dirty="0"/>
          </a:p>
        </p:txBody>
      </p:sp>
      <p:sp>
        <p:nvSpPr>
          <p:cNvPr id="12" name="Picture Placeholder 2"/>
          <p:cNvSpPr>
            <a:spLocks noGrp="1"/>
          </p:cNvSpPr>
          <p:nvPr>
            <p:ph type="pic" sz="quarter" idx="17" hasCustomPrompt="1"/>
          </p:nvPr>
        </p:nvSpPr>
        <p:spPr>
          <a:xfrm>
            <a:off x="874851" y="2540000"/>
            <a:ext cx="5351463" cy="3802743"/>
          </a:xfrm>
          <a:prstGeom prst="rect">
            <a:avLst/>
          </a:prstGeom>
        </p:spPr>
        <p:txBody>
          <a:bodyPr/>
          <a:lstStyle>
            <a:lvl1pPr marL="0" indent="0" algn="ctr">
              <a:buNone/>
              <a:defRPr sz="1800" baseline="0"/>
            </a:lvl1pPr>
          </a:lstStyle>
          <a:p>
            <a:r>
              <a:rPr lang="en-US" dirty="0"/>
              <a:t>Click to insert image</a:t>
            </a:r>
            <a:endParaRPr lang="en-GB" dirty="0"/>
          </a:p>
        </p:txBody>
      </p:sp>
      <p:sp>
        <p:nvSpPr>
          <p:cNvPr id="15" name="Content Placeholder 4"/>
          <p:cNvSpPr>
            <a:spLocks noGrp="1"/>
          </p:cNvSpPr>
          <p:nvPr>
            <p:ph sz="quarter" idx="18" hasCustomPrompt="1"/>
          </p:nvPr>
        </p:nvSpPr>
        <p:spPr>
          <a:xfrm>
            <a:off x="874851" y="6371092"/>
            <a:ext cx="5351463" cy="334509"/>
          </a:xfrm>
          <a:prstGeom prst="rect">
            <a:avLst/>
          </a:prstGeom>
          <a:solidFill>
            <a:srgbClr val="002060"/>
          </a:solidFill>
        </p:spPr>
        <p:txBody>
          <a:bodyPr/>
          <a:lstStyle>
            <a:lvl1pPr marL="0" indent="0" algn="ctr">
              <a:buNone/>
              <a:defRPr sz="18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insert image caption</a:t>
            </a:r>
            <a:endParaRPr lang="en-GB" dirty="0"/>
          </a:p>
        </p:txBody>
      </p:sp>
      <p:sp>
        <p:nvSpPr>
          <p:cNvPr id="10" name="Content Placeholder 12"/>
          <p:cNvSpPr>
            <a:spLocks noGrp="1"/>
          </p:cNvSpPr>
          <p:nvPr>
            <p:ph sz="quarter" idx="10" hasCustomPrompt="1"/>
          </p:nvPr>
        </p:nvSpPr>
        <p:spPr>
          <a:xfrm>
            <a:off x="874851" y="993775"/>
            <a:ext cx="10747375" cy="450712"/>
          </a:xfrm>
          <a:prstGeom prst="rect">
            <a:avLst/>
          </a:prstGeom>
        </p:spPr>
        <p:txBody>
          <a:bodyPr>
            <a:noAutofit/>
          </a:bodyPr>
          <a:lstStyle>
            <a:lvl1pPr marL="0" indent="0">
              <a:buClr>
                <a:srgbClr val="6FCDE4"/>
              </a:buClr>
              <a:buNone/>
              <a:defRPr sz="2400" baseline="0"/>
            </a:lvl1pPr>
            <a:lvl2pPr marL="457200" indent="0">
              <a:buClr>
                <a:srgbClr val="6FCDE4"/>
              </a:buClr>
              <a:buNone/>
              <a:defRPr/>
            </a:lvl2pPr>
            <a:lvl3pPr>
              <a:buClr>
                <a:srgbClr val="6FCDE4"/>
              </a:buClr>
              <a:defRPr/>
            </a:lvl3pPr>
            <a:lvl4pPr>
              <a:buClr>
                <a:srgbClr val="6FCDE4"/>
              </a:buClr>
              <a:defRPr/>
            </a:lvl4pPr>
            <a:lvl5pPr>
              <a:buClr>
                <a:srgbClr val="6FCDE4"/>
              </a:buClr>
              <a:defRPr/>
            </a:lvl5pPr>
          </a:lstStyle>
          <a:p>
            <a:pPr lvl="0"/>
            <a:r>
              <a:rPr lang="en-US" dirty="0"/>
              <a:t>Click to edit headline</a:t>
            </a:r>
          </a:p>
        </p:txBody>
      </p:sp>
      <p:sp>
        <p:nvSpPr>
          <p:cNvPr id="11" name="Content Placeholder 12"/>
          <p:cNvSpPr>
            <a:spLocks noGrp="1"/>
          </p:cNvSpPr>
          <p:nvPr>
            <p:ph sz="quarter" idx="11" hasCustomPrompt="1"/>
          </p:nvPr>
        </p:nvSpPr>
        <p:spPr>
          <a:xfrm>
            <a:off x="874851" y="1444487"/>
            <a:ext cx="10747375" cy="450712"/>
          </a:xfrm>
          <a:prstGeom prst="rect">
            <a:avLst/>
          </a:prstGeom>
        </p:spPr>
        <p:txBody>
          <a:bodyPr>
            <a:noAutofit/>
          </a:bodyPr>
          <a:lstStyle>
            <a:lvl1pPr marL="0" indent="0">
              <a:buClr>
                <a:srgbClr val="6FCDE4"/>
              </a:buClr>
              <a:buNone/>
              <a:defRPr sz="1800" baseline="0"/>
            </a:lvl1pPr>
            <a:lvl2pPr marL="457200" indent="0">
              <a:buClr>
                <a:srgbClr val="6FCDE4"/>
              </a:buClr>
              <a:buNone/>
              <a:defRPr/>
            </a:lvl2pPr>
            <a:lvl3pPr>
              <a:buClr>
                <a:srgbClr val="6FCDE4"/>
              </a:buClr>
              <a:defRPr/>
            </a:lvl3pPr>
            <a:lvl4pPr>
              <a:buClr>
                <a:srgbClr val="6FCDE4"/>
              </a:buClr>
              <a:defRPr/>
            </a:lvl4pPr>
            <a:lvl5pPr>
              <a:buClr>
                <a:srgbClr val="6FCDE4"/>
              </a:buClr>
              <a:defRPr/>
            </a:lvl5pPr>
          </a:lstStyle>
          <a:p>
            <a:pPr lvl="0"/>
            <a:r>
              <a:rPr lang="en-US" dirty="0"/>
              <a:t>Click to edit content</a:t>
            </a:r>
          </a:p>
        </p:txBody>
      </p:sp>
      <p:sp>
        <p:nvSpPr>
          <p:cNvPr id="17" name="Content Placeholder 12"/>
          <p:cNvSpPr>
            <a:spLocks noGrp="1"/>
          </p:cNvSpPr>
          <p:nvPr>
            <p:ph sz="quarter" idx="13" hasCustomPrompt="1"/>
          </p:nvPr>
        </p:nvSpPr>
        <p:spPr>
          <a:xfrm>
            <a:off x="874851" y="1895199"/>
            <a:ext cx="10747375" cy="450712"/>
          </a:xfrm>
          <a:prstGeom prst="rect">
            <a:avLst/>
          </a:prstGeom>
        </p:spPr>
        <p:txBody>
          <a:bodyPr>
            <a:noAutofit/>
          </a:bodyPr>
          <a:lstStyle>
            <a:lvl1pPr marL="285750" indent="-285750">
              <a:buClr>
                <a:srgbClr val="6FCDE4"/>
              </a:buClr>
              <a:buFont typeface="Arial" panose="020B0604020202020204" pitchFamily="34" charset="0"/>
              <a:buChar char="•"/>
              <a:defRPr sz="1800" baseline="0"/>
            </a:lvl1pPr>
            <a:lvl2pPr marL="457200" indent="0">
              <a:buClr>
                <a:srgbClr val="6FCDE4"/>
              </a:buClr>
              <a:buNone/>
              <a:defRPr/>
            </a:lvl2pPr>
            <a:lvl3pPr>
              <a:buClr>
                <a:srgbClr val="6FCDE4"/>
              </a:buClr>
              <a:defRPr/>
            </a:lvl3pPr>
            <a:lvl4pPr>
              <a:buClr>
                <a:srgbClr val="6FCDE4"/>
              </a:buClr>
              <a:defRPr/>
            </a:lvl4pPr>
            <a:lvl5pPr>
              <a:buClr>
                <a:srgbClr val="6FCDE4"/>
              </a:buClr>
              <a:defRPr/>
            </a:lvl5pPr>
          </a:lstStyle>
          <a:p>
            <a:pPr lvl="0"/>
            <a:r>
              <a:rPr lang="en-US" dirty="0"/>
              <a:t>Click to edit bullet point content</a:t>
            </a:r>
          </a:p>
        </p:txBody>
      </p:sp>
      <p:sp>
        <p:nvSpPr>
          <p:cNvPr id="13" name="Slide Number Placeholder 5"/>
          <p:cNvSpPr>
            <a:spLocks noGrp="1"/>
          </p:cNvSpPr>
          <p:nvPr>
            <p:ph type="sldNum" sz="quarter" idx="19"/>
          </p:nvPr>
        </p:nvSpPr>
        <p:spPr>
          <a:xfrm>
            <a:off x="9448800" y="254965"/>
            <a:ext cx="2743200" cy="365125"/>
          </a:xfrm>
        </p:spPr>
        <p:txBody>
          <a:bodyPr/>
          <a:lstStyle/>
          <a:p>
            <a:fld id="{5C7F91A7-A6E3-4757-B72A-82F0678887B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770679674"/>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userDrawn="1">
  <p:cSld name="Content Slide with charts">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2" y="176306"/>
            <a:ext cx="6584400" cy="507999"/>
          </a:xfrm>
          <a:prstGeom prst="rect">
            <a:avLst/>
          </a:prstGeom>
          <a:solidFill>
            <a:srgbClr val="6FCDE4"/>
          </a:solidFill>
        </p:spPr>
        <p:txBody>
          <a:bodyPr anchor="ctr" anchorCtr="0">
            <a:normAutofit/>
          </a:bodyPr>
          <a:lstStyle>
            <a:lvl1pPr>
              <a:defRPr sz="2200" b="1">
                <a:solidFill>
                  <a:schemeClr val="bg1"/>
                </a:solidFill>
                <a:latin typeface="+mn-lt"/>
              </a:defRPr>
            </a:lvl1pPr>
          </a:lstStyle>
          <a:p>
            <a:r>
              <a:rPr lang="en-US" dirty="0"/>
              <a:t>Click to edit slide title</a:t>
            </a:r>
            <a:endParaRPr lang="en-GB" dirty="0"/>
          </a:p>
        </p:txBody>
      </p:sp>
      <p:sp>
        <p:nvSpPr>
          <p:cNvPr id="18" name="Chart Placeholder 17"/>
          <p:cNvSpPr>
            <a:spLocks noGrp="1"/>
          </p:cNvSpPr>
          <p:nvPr>
            <p:ph type="chart" sz="quarter" idx="14" hasCustomPrompt="1"/>
          </p:nvPr>
        </p:nvSpPr>
        <p:spPr>
          <a:xfrm>
            <a:off x="874851" y="2540001"/>
            <a:ext cx="5221150" cy="4165600"/>
          </a:xfrm>
          <a:prstGeom prst="rect">
            <a:avLst/>
          </a:prstGeom>
        </p:spPr>
        <p:txBody>
          <a:bodyPr>
            <a:normAutofit/>
          </a:bodyPr>
          <a:lstStyle>
            <a:lvl1pPr marL="0" indent="0" algn="ctr">
              <a:buNone/>
              <a:defRPr sz="1800" baseline="0"/>
            </a:lvl1pPr>
          </a:lstStyle>
          <a:p>
            <a:r>
              <a:rPr lang="en-US" dirty="0"/>
              <a:t>Click to insert chart</a:t>
            </a:r>
            <a:endParaRPr lang="en-GB" dirty="0"/>
          </a:p>
        </p:txBody>
      </p:sp>
      <p:sp>
        <p:nvSpPr>
          <p:cNvPr id="22" name="Chart Placeholder 17"/>
          <p:cNvSpPr>
            <a:spLocks noGrp="1"/>
          </p:cNvSpPr>
          <p:nvPr>
            <p:ph type="chart" sz="quarter" idx="15" hasCustomPrompt="1"/>
          </p:nvPr>
        </p:nvSpPr>
        <p:spPr>
          <a:xfrm>
            <a:off x="6401076" y="2540001"/>
            <a:ext cx="5221150" cy="4165600"/>
          </a:xfrm>
          <a:prstGeom prst="rect">
            <a:avLst/>
          </a:prstGeom>
        </p:spPr>
        <p:txBody>
          <a:bodyPr>
            <a:normAutofit/>
          </a:bodyPr>
          <a:lstStyle>
            <a:lvl1pPr marL="0" indent="0" algn="ctr">
              <a:buNone/>
              <a:defRPr sz="1800" baseline="0"/>
            </a:lvl1pPr>
          </a:lstStyle>
          <a:p>
            <a:r>
              <a:rPr lang="en-US" dirty="0"/>
              <a:t>Click to insert chart</a:t>
            </a:r>
            <a:endParaRPr lang="en-GB" dirty="0"/>
          </a:p>
        </p:txBody>
      </p:sp>
      <p:sp>
        <p:nvSpPr>
          <p:cNvPr id="9" name="Content Placeholder 12"/>
          <p:cNvSpPr>
            <a:spLocks noGrp="1"/>
          </p:cNvSpPr>
          <p:nvPr>
            <p:ph sz="quarter" idx="10" hasCustomPrompt="1"/>
          </p:nvPr>
        </p:nvSpPr>
        <p:spPr>
          <a:xfrm>
            <a:off x="874851" y="993775"/>
            <a:ext cx="10747375" cy="450712"/>
          </a:xfrm>
          <a:prstGeom prst="rect">
            <a:avLst/>
          </a:prstGeom>
        </p:spPr>
        <p:txBody>
          <a:bodyPr>
            <a:noAutofit/>
          </a:bodyPr>
          <a:lstStyle>
            <a:lvl1pPr marL="0" indent="0">
              <a:buClr>
                <a:srgbClr val="6FCDE4"/>
              </a:buClr>
              <a:buNone/>
              <a:defRPr sz="2400" baseline="0"/>
            </a:lvl1pPr>
            <a:lvl2pPr marL="457200" indent="0">
              <a:buClr>
                <a:srgbClr val="6FCDE4"/>
              </a:buClr>
              <a:buNone/>
              <a:defRPr/>
            </a:lvl2pPr>
            <a:lvl3pPr>
              <a:buClr>
                <a:srgbClr val="6FCDE4"/>
              </a:buClr>
              <a:defRPr/>
            </a:lvl3pPr>
            <a:lvl4pPr>
              <a:buClr>
                <a:srgbClr val="6FCDE4"/>
              </a:buClr>
              <a:defRPr/>
            </a:lvl4pPr>
            <a:lvl5pPr>
              <a:buClr>
                <a:srgbClr val="6FCDE4"/>
              </a:buClr>
              <a:defRPr/>
            </a:lvl5pPr>
          </a:lstStyle>
          <a:p>
            <a:pPr lvl="0"/>
            <a:r>
              <a:rPr lang="en-US" dirty="0"/>
              <a:t>Click to edit headline</a:t>
            </a:r>
          </a:p>
        </p:txBody>
      </p:sp>
      <p:sp>
        <p:nvSpPr>
          <p:cNvPr id="10" name="Content Placeholder 12"/>
          <p:cNvSpPr>
            <a:spLocks noGrp="1"/>
          </p:cNvSpPr>
          <p:nvPr>
            <p:ph sz="quarter" idx="11" hasCustomPrompt="1"/>
          </p:nvPr>
        </p:nvSpPr>
        <p:spPr>
          <a:xfrm>
            <a:off x="874851" y="1444487"/>
            <a:ext cx="10747375" cy="450712"/>
          </a:xfrm>
          <a:prstGeom prst="rect">
            <a:avLst/>
          </a:prstGeom>
        </p:spPr>
        <p:txBody>
          <a:bodyPr>
            <a:noAutofit/>
          </a:bodyPr>
          <a:lstStyle>
            <a:lvl1pPr marL="0" indent="0">
              <a:buClr>
                <a:srgbClr val="6FCDE4"/>
              </a:buClr>
              <a:buNone/>
              <a:defRPr sz="1800" baseline="0"/>
            </a:lvl1pPr>
            <a:lvl2pPr marL="457200" indent="0">
              <a:buClr>
                <a:srgbClr val="6FCDE4"/>
              </a:buClr>
              <a:buNone/>
              <a:defRPr/>
            </a:lvl2pPr>
            <a:lvl3pPr>
              <a:buClr>
                <a:srgbClr val="6FCDE4"/>
              </a:buClr>
              <a:defRPr/>
            </a:lvl3pPr>
            <a:lvl4pPr>
              <a:buClr>
                <a:srgbClr val="6FCDE4"/>
              </a:buClr>
              <a:defRPr/>
            </a:lvl4pPr>
            <a:lvl5pPr>
              <a:buClr>
                <a:srgbClr val="6FCDE4"/>
              </a:buClr>
              <a:defRPr/>
            </a:lvl5pPr>
          </a:lstStyle>
          <a:p>
            <a:pPr lvl="0"/>
            <a:r>
              <a:rPr lang="en-US" dirty="0"/>
              <a:t>Click to edit content</a:t>
            </a:r>
          </a:p>
        </p:txBody>
      </p:sp>
      <p:sp>
        <p:nvSpPr>
          <p:cNvPr id="11" name="Content Placeholder 12"/>
          <p:cNvSpPr>
            <a:spLocks noGrp="1"/>
          </p:cNvSpPr>
          <p:nvPr>
            <p:ph sz="quarter" idx="13" hasCustomPrompt="1"/>
          </p:nvPr>
        </p:nvSpPr>
        <p:spPr>
          <a:xfrm>
            <a:off x="874851" y="1895199"/>
            <a:ext cx="10747375" cy="450712"/>
          </a:xfrm>
          <a:prstGeom prst="rect">
            <a:avLst/>
          </a:prstGeom>
        </p:spPr>
        <p:txBody>
          <a:bodyPr>
            <a:noAutofit/>
          </a:bodyPr>
          <a:lstStyle>
            <a:lvl1pPr marL="285750" indent="-285750">
              <a:buClr>
                <a:srgbClr val="6FCDE4"/>
              </a:buClr>
              <a:buFont typeface="Arial" panose="020B0604020202020204" pitchFamily="34" charset="0"/>
              <a:buChar char="•"/>
              <a:defRPr sz="1800" baseline="0"/>
            </a:lvl1pPr>
            <a:lvl2pPr marL="457200" indent="0">
              <a:buClr>
                <a:srgbClr val="6FCDE4"/>
              </a:buClr>
              <a:buNone/>
              <a:defRPr/>
            </a:lvl2pPr>
            <a:lvl3pPr>
              <a:buClr>
                <a:srgbClr val="6FCDE4"/>
              </a:buClr>
              <a:defRPr/>
            </a:lvl3pPr>
            <a:lvl4pPr>
              <a:buClr>
                <a:srgbClr val="6FCDE4"/>
              </a:buClr>
              <a:defRPr/>
            </a:lvl4pPr>
            <a:lvl5pPr>
              <a:buClr>
                <a:srgbClr val="6FCDE4"/>
              </a:buClr>
              <a:defRPr/>
            </a:lvl5pPr>
          </a:lstStyle>
          <a:p>
            <a:pPr lvl="0"/>
            <a:r>
              <a:rPr lang="en-US" dirty="0"/>
              <a:t>Click to edit bullet point content</a:t>
            </a:r>
          </a:p>
        </p:txBody>
      </p:sp>
      <p:sp>
        <p:nvSpPr>
          <p:cNvPr id="12" name="Slide Number Placeholder 5"/>
          <p:cNvSpPr>
            <a:spLocks noGrp="1"/>
          </p:cNvSpPr>
          <p:nvPr>
            <p:ph type="sldNum" sz="quarter" idx="19"/>
          </p:nvPr>
        </p:nvSpPr>
        <p:spPr>
          <a:xfrm>
            <a:off x="9448800" y="254965"/>
            <a:ext cx="2743200" cy="365125"/>
          </a:xfrm>
        </p:spPr>
        <p:txBody>
          <a:bodyPr/>
          <a:lstStyle/>
          <a:p>
            <a:fld id="{5C7F91A7-A6E3-4757-B72A-82F0678887B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382864394"/>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userDrawn="1">
  <p:cSld name="Section Header 1">
    <p:bg>
      <p:bgPr>
        <a:solidFill>
          <a:srgbClr val="6FCDE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145829"/>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userDrawn="1">
  <p:cSld name="Section Header 2">
    <p:bg>
      <p:bgPr>
        <a:solidFill>
          <a:srgbClr val="ED9A4B"/>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6209896"/>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Section Header 3">
    <p:bg>
      <p:bgPr>
        <a:solidFill>
          <a:srgbClr val="FF6B7E"/>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6678432"/>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Section Header 4">
    <p:bg>
      <p:bgPr>
        <a:solidFill>
          <a:srgbClr val="6CC24A"/>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3427820"/>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userDrawn="1">
  <p:cSld name="Section Header 5">
    <p:bg>
      <p:bgPr>
        <a:solidFill>
          <a:srgbClr val="615E9B"/>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21644691"/>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userDrawn="1">
  <p:cSld name="Section Header 6">
    <p:bg>
      <p:bgPr>
        <a:solidFill>
          <a:srgbClr val="0070C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6489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Header 2">
    <p:bg>
      <p:bgPr>
        <a:solidFill>
          <a:srgbClr val="ED9A4B"/>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8075874"/>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4A11308-2110-7F45-9056-593B6A36E66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6" name="Rectangle 5"/>
          <p:cNvSpPr/>
          <p:nvPr userDrawn="1"/>
        </p:nvSpPr>
        <p:spPr>
          <a:xfrm>
            <a:off x="878968" y="2985242"/>
            <a:ext cx="8040914" cy="2407023"/>
          </a:xfrm>
          <a:prstGeom prst="rect">
            <a:avLst/>
          </a:prstGeom>
          <a:solidFill>
            <a:srgbClr val="6FCDE4">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1" y="5392397"/>
            <a:ext cx="2660391" cy="1143967"/>
          </a:xfrm>
          <a:prstGeom prst="rect">
            <a:avLst/>
          </a:prstGeom>
        </p:spPr>
      </p:pic>
      <p:sp>
        <p:nvSpPr>
          <p:cNvPr id="11" name="Text Placeholder 14"/>
          <p:cNvSpPr>
            <a:spLocks noGrp="1"/>
          </p:cNvSpPr>
          <p:nvPr>
            <p:ph type="body" sz="quarter" idx="10" hasCustomPrompt="1"/>
          </p:nvPr>
        </p:nvSpPr>
        <p:spPr>
          <a:xfrm>
            <a:off x="1445025" y="3867285"/>
            <a:ext cx="6908800" cy="642936"/>
          </a:xfrm>
          <a:prstGeom prst="rect">
            <a:avLst/>
          </a:prstGeom>
        </p:spPr>
        <p:txBody>
          <a:bodyPr/>
          <a:lstStyle>
            <a:lvl1pPr marL="0" indent="0">
              <a:buNone/>
              <a:defRPr sz="44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insert thank you note</a:t>
            </a:r>
            <a:endParaRPr lang="en-GB" dirty="0"/>
          </a:p>
        </p:txBody>
      </p:sp>
    </p:spTree>
    <p:extLst>
      <p:ext uri="{BB962C8B-B14F-4D97-AF65-F5344CB8AC3E}">
        <p14:creationId xmlns:p14="http://schemas.microsoft.com/office/powerpoint/2010/main" val="3240962587"/>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userDrawn="1">
  <p:cSld name="2_Thank You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1" y="5392397"/>
            <a:ext cx="2660391" cy="1143967"/>
          </a:xfrm>
          <a:prstGeom prst="rect">
            <a:avLst/>
          </a:prstGeom>
        </p:spPr>
      </p:pic>
      <p:sp>
        <p:nvSpPr>
          <p:cNvPr id="12" name="Rectangle 11"/>
          <p:cNvSpPr/>
          <p:nvPr userDrawn="1"/>
        </p:nvSpPr>
        <p:spPr>
          <a:xfrm>
            <a:off x="878968" y="2985242"/>
            <a:ext cx="8040914" cy="2407023"/>
          </a:xfrm>
          <a:prstGeom prst="rect">
            <a:avLst/>
          </a:prstGeom>
          <a:solidFill>
            <a:srgbClr val="6FCDE4">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3" name="Text Placeholder 14"/>
          <p:cNvSpPr>
            <a:spLocks noGrp="1"/>
          </p:cNvSpPr>
          <p:nvPr>
            <p:ph type="body" sz="quarter" idx="10" hasCustomPrompt="1"/>
          </p:nvPr>
        </p:nvSpPr>
        <p:spPr>
          <a:xfrm>
            <a:off x="1445025" y="3867285"/>
            <a:ext cx="6908800" cy="642936"/>
          </a:xfrm>
          <a:prstGeom prst="rect">
            <a:avLst/>
          </a:prstGeom>
        </p:spPr>
        <p:txBody>
          <a:bodyPr/>
          <a:lstStyle>
            <a:lvl1pPr marL="0" indent="0">
              <a:buNone/>
              <a:defRPr sz="44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insert thank you note</a:t>
            </a:r>
            <a:endParaRPr lang="en-GB" dirty="0"/>
          </a:p>
        </p:txBody>
      </p:sp>
    </p:spTree>
    <p:extLst>
      <p:ext uri="{BB962C8B-B14F-4D97-AF65-F5344CB8AC3E}">
        <p14:creationId xmlns:p14="http://schemas.microsoft.com/office/powerpoint/2010/main" val="4094046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Header 3">
    <p:bg>
      <p:bgPr>
        <a:solidFill>
          <a:srgbClr val="FF6B7E"/>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95733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tion Header 4">
    <p:bg>
      <p:bgPr>
        <a:solidFill>
          <a:srgbClr val="6CC24A"/>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6779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s">
    <p:spTree>
      <p:nvGrpSpPr>
        <p:cNvPr id="1" name=""/>
        <p:cNvGrpSpPr/>
        <p:nvPr/>
      </p:nvGrpSpPr>
      <p:grpSpPr>
        <a:xfrm>
          <a:off x="0" y="0"/>
          <a:ext cx="0" cy="0"/>
          <a:chOff x="0" y="0"/>
          <a:chExt cx="0" cy="0"/>
        </a:xfrm>
      </p:grpSpPr>
      <p:sp>
        <p:nvSpPr>
          <p:cNvPr id="2" name="Slide Number Placeholder 5"/>
          <p:cNvSpPr>
            <a:spLocks noGrp="1"/>
          </p:cNvSpPr>
          <p:nvPr>
            <p:ph type="sldNum" sz="quarter" idx="19"/>
          </p:nvPr>
        </p:nvSpPr>
        <p:spPr>
          <a:xfrm>
            <a:off x="9448800" y="254965"/>
            <a:ext cx="2743200" cy="365125"/>
          </a:xfrm>
        </p:spPr>
        <p:txBody>
          <a:bodyPr/>
          <a:lstStyle/>
          <a:p>
            <a:fld id="{5C7F91A7-A6E3-4757-B72A-82F0678887B5}" type="slidenum">
              <a:rPr lang="en-GB" smtClean="0"/>
              <a:pPr/>
              <a:t>‹#›</a:t>
            </a:fld>
            <a:endParaRPr lang="en-GB" dirty="0"/>
          </a:p>
        </p:txBody>
      </p:sp>
    </p:spTree>
    <p:extLst>
      <p:ext uri="{BB962C8B-B14F-4D97-AF65-F5344CB8AC3E}">
        <p14:creationId xmlns:p14="http://schemas.microsoft.com/office/powerpoint/2010/main" val="12711238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ection Header 5">
    <p:bg>
      <p:bgPr>
        <a:solidFill>
          <a:srgbClr val="615E9B"/>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50349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Header 6">
    <p:bg>
      <p:bgPr>
        <a:solidFill>
          <a:srgbClr val="0070C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40316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4A11308-2110-7F45-9056-593B6A36E66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6" name="Rectangle 5"/>
          <p:cNvSpPr/>
          <p:nvPr userDrawn="1"/>
        </p:nvSpPr>
        <p:spPr>
          <a:xfrm>
            <a:off x="878968" y="2985242"/>
            <a:ext cx="8040914" cy="2407023"/>
          </a:xfrm>
          <a:prstGeom prst="rect">
            <a:avLst/>
          </a:prstGeom>
          <a:solidFill>
            <a:srgbClr val="6FCDE4">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1" y="5392397"/>
            <a:ext cx="2660391" cy="1143967"/>
          </a:xfrm>
          <a:prstGeom prst="rect">
            <a:avLst/>
          </a:prstGeom>
        </p:spPr>
      </p:pic>
      <p:sp>
        <p:nvSpPr>
          <p:cNvPr id="11" name="Text Placeholder 14"/>
          <p:cNvSpPr>
            <a:spLocks noGrp="1"/>
          </p:cNvSpPr>
          <p:nvPr>
            <p:ph type="body" sz="quarter" idx="10" hasCustomPrompt="1"/>
          </p:nvPr>
        </p:nvSpPr>
        <p:spPr>
          <a:xfrm>
            <a:off x="1445025" y="3867285"/>
            <a:ext cx="6908800" cy="642936"/>
          </a:xfrm>
          <a:prstGeom prst="rect">
            <a:avLst/>
          </a:prstGeom>
        </p:spPr>
        <p:txBody>
          <a:bodyPr/>
          <a:lstStyle>
            <a:lvl1pPr marL="0" indent="0">
              <a:buNone/>
              <a:defRPr sz="44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insert thank you note</a:t>
            </a:r>
            <a:endParaRPr lang="en-GB" dirty="0"/>
          </a:p>
        </p:txBody>
      </p:sp>
    </p:spTree>
    <p:extLst>
      <p:ext uri="{BB962C8B-B14F-4D97-AF65-F5344CB8AC3E}">
        <p14:creationId xmlns:p14="http://schemas.microsoft.com/office/powerpoint/2010/main" val="29280921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Thank You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1" y="5392397"/>
            <a:ext cx="2660391" cy="1143967"/>
          </a:xfrm>
          <a:prstGeom prst="rect">
            <a:avLst/>
          </a:prstGeom>
        </p:spPr>
      </p:pic>
      <p:sp>
        <p:nvSpPr>
          <p:cNvPr id="12" name="Rectangle 11"/>
          <p:cNvSpPr/>
          <p:nvPr userDrawn="1"/>
        </p:nvSpPr>
        <p:spPr>
          <a:xfrm>
            <a:off x="878968" y="2985242"/>
            <a:ext cx="8040914" cy="2407023"/>
          </a:xfrm>
          <a:prstGeom prst="rect">
            <a:avLst/>
          </a:prstGeom>
          <a:solidFill>
            <a:srgbClr val="6FCDE4">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sp>
        <p:nvSpPr>
          <p:cNvPr id="13" name="Text Placeholder 14"/>
          <p:cNvSpPr>
            <a:spLocks noGrp="1"/>
          </p:cNvSpPr>
          <p:nvPr>
            <p:ph type="body" sz="quarter" idx="10" hasCustomPrompt="1"/>
          </p:nvPr>
        </p:nvSpPr>
        <p:spPr>
          <a:xfrm>
            <a:off x="1445025" y="3867285"/>
            <a:ext cx="6908800" cy="642936"/>
          </a:xfrm>
          <a:prstGeom prst="rect">
            <a:avLst/>
          </a:prstGeom>
        </p:spPr>
        <p:txBody>
          <a:bodyPr/>
          <a:lstStyle>
            <a:lvl1pPr marL="0" indent="0">
              <a:buNone/>
              <a:defRPr sz="44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insert thank you note</a:t>
            </a:r>
            <a:endParaRPr lang="en-GB" dirty="0"/>
          </a:p>
        </p:txBody>
      </p:sp>
    </p:spTree>
    <p:extLst>
      <p:ext uri="{BB962C8B-B14F-4D97-AF65-F5344CB8AC3E}">
        <p14:creationId xmlns:p14="http://schemas.microsoft.com/office/powerpoint/2010/main" val="41735929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_Title Slide (External Us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4A11308-2110-7F45-9056-593B6A36E66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10" name="Rectangle 9"/>
          <p:cNvSpPr/>
          <p:nvPr userDrawn="1"/>
        </p:nvSpPr>
        <p:spPr>
          <a:xfrm>
            <a:off x="878968" y="2985242"/>
            <a:ext cx="8040914" cy="2407023"/>
          </a:xfrm>
          <a:prstGeom prst="rect">
            <a:avLst/>
          </a:prstGeom>
          <a:solidFill>
            <a:srgbClr val="6FCDE4">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1" y="5392397"/>
            <a:ext cx="2660391" cy="1143967"/>
          </a:xfrm>
          <a:prstGeom prst="rect">
            <a:avLst/>
          </a:prstGeom>
        </p:spPr>
      </p:pic>
      <p:sp>
        <p:nvSpPr>
          <p:cNvPr id="15" name="Text Placeholder 14"/>
          <p:cNvSpPr>
            <a:spLocks noGrp="1"/>
          </p:cNvSpPr>
          <p:nvPr>
            <p:ph type="body" sz="quarter" idx="10" hasCustomPrompt="1"/>
          </p:nvPr>
        </p:nvSpPr>
        <p:spPr>
          <a:xfrm>
            <a:off x="1458472" y="3227942"/>
            <a:ext cx="6908800" cy="436108"/>
          </a:xfrm>
          <a:prstGeom prst="rect">
            <a:avLst/>
          </a:prstGeom>
        </p:spPr>
        <p:txBody>
          <a:bodyPr>
            <a:noAutofit/>
          </a:bodyPr>
          <a:lstStyle>
            <a:lvl1pPr marL="0" indent="0">
              <a:buNone/>
              <a:defRPr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Title</a:t>
            </a:r>
            <a:endParaRPr lang="en-GB" dirty="0"/>
          </a:p>
        </p:txBody>
      </p:sp>
      <p:sp>
        <p:nvSpPr>
          <p:cNvPr id="16" name="Text Placeholder 14"/>
          <p:cNvSpPr>
            <a:spLocks noGrp="1"/>
          </p:cNvSpPr>
          <p:nvPr>
            <p:ph type="body" sz="quarter" idx="11" hasCustomPrompt="1"/>
          </p:nvPr>
        </p:nvSpPr>
        <p:spPr>
          <a:xfrm>
            <a:off x="1458472" y="4041435"/>
            <a:ext cx="6908800" cy="436108"/>
          </a:xfrm>
          <a:prstGeom prst="rect">
            <a:avLst/>
          </a:prstGeom>
        </p:spPr>
        <p:txBody>
          <a:bodyPr anchor="ctr" anchorCtr="0">
            <a:noAutofit/>
          </a:bodyPr>
          <a:lstStyle>
            <a:lvl1pPr marL="0" indent="0">
              <a:buNone/>
              <a:defRPr sz="20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endParaRPr lang="en-GB" dirty="0"/>
          </a:p>
        </p:txBody>
      </p:sp>
      <p:sp>
        <p:nvSpPr>
          <p:cNvPr id="17" name="Text Placeholder 14"/>
          <p:cNvSpPr>
            <a:spLocks noGrp="1"/>
          </p:cNvSpPr>
          <p:nvPr>
            <p:ph type="body" sz="quarter" idx="12" hasCustomPrompt="1"/>
          </p:nvPr>
        </p:nvSpPr>
        <p:spPr>
          <a:xfrm>
            <a:off x="1458472" y="4799180"/>
            <a:ext cx="6908800" cy="436108"/>
          </a:xfrm>
          <a:prstGeom prst="rect">
            <a:avLst/>
          </a:prstGeom>
        </p:spPr>
        <p:txBody>
          <a:bodyPr anchor="ctr" anchorCtr="0">
            <a:noAutofit/>
          </a:bodyPr>
          <a:lstStyle>
            <a:lvl1pPr marL="0" indent="0">
              <a:buNone/>
              <a:defRPr sz="20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[Date]</a:t>
            </a:r>
            <a:endParaRPr lang="en-GB" dirty="0"/>
          </a:p>
        </p:txBody>
      </p:sp>
      <p:cxnSp>
        <p:nvCxnSpPr>
          <p:cNvPr id="24" name="Straight Connector 23"/>
          <p:cNvCxnSpPr/>
          <p:nvPr userDrawn="1"/>
        </p:nvCxnSpPr>
        <p:spPr>
          <a:xfrm>
            <a:off x="1458472" y="3855932"/>
            <a:ext cx="6908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70403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_Title Slide (External Use)">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1" y="5392397"/>
            <a:ext cx="2660391" cy="1143967"/>
          </a:xfrm>
          <a:prstGeom prst="rect">
            <a:avLst/>
          </a:prstGeom>
        </p:spPr>
      </p:pic>
      <p:sp>
        <p:nvSpPr>
          <p:cNvPr id="36" name="Rectangle 35"/>
          <p:cNvSpPr/>
          <p:nvPr userDrawn="1"/>
        </p:nvSpPr>
        <p:spPr>
          <a:xfrm>
            <a:off x="878968" y="2985242"/>
            <a:ext cx="8040914" cy="2407023"/>
          </a:xfrm>
          <a:prstGeom prst="rect">
            <a:avLst/>
          </a:prstGeom>
          <a:solidFill>
            <a:srgbClr val="6FCDE4">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37" name="Text Placeholder 14"/>
          <p:cNvSpPr>
            <a:spLocks noGrp="1"/>
          </p:cNvSpPr>
          <p:nvPr>
            <p:ph type="body" sz="quarter" idx="10" hasCustomPrompt="1"/>
          </p:nvPr>
        </p:nvSpPr>
        <p:spPr>
          <a:xfrm>
            <a:off x="1458472" y="3227942"/>
            <a:ext cx="6908800" cy="436108"/>
          </a:xfrm>
          <a:prstGeom prst="rect">
            <a:avLst/>
          </a:prstGeom>
        </p:spPr>
        <p:txBody>
          <a:bodyPr>
            <a:noAutofit/>
          </a:bodyPr>
          <a:lstStyle>
            <a:lvl1pPr marL="0" indent="0">
              <a:buNone/>
              <a:defRPr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Title</a:t>
            </a:r>
            <a:endParaRPr lang="en-GB" dirty="0"/>
          </a:p>
        </p:txBody>
      </p:sp>
      <p:sp>
        <p:nvSpPr>
          <p:cNvPr id="38" name="Text Placeholder 14"/>
          <p:cNvSpPr>
            <a:spLocks noGrp="1"/>
          </p:cNvSpPr>
          <p:nvPr>
            <p:ph type="body" sz="quarter" idx="11" hasCustomPrompt="1"/>
          </p:nvPr>
        </p:nvSpPr>
        <p:spPr>
          <a:xfrm>
            <a:off x="1458472" y="4041435"/>
            <a:ext cx="6908800" cy="436108"/>
          </a:xfrm>
          <a:prstGeom prst="rect">
            <a:avLst/>
          </a:prstGeom>
        </p:spPr>
        <p:txBody>
          <a:bodyPr anchor="ctr" anchorCtr="0">
            <a:noAutofit/>
          </a:bodyPr>
          <a:lstStyle>
            <a:lvl1pPr marL="0" indent="0">
              <a:buNone/>
              <a:defRPr sz="20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endParaRPr lang="en-GB" dirty="0"/>
          </a:p>
        </p:txBody>
      </p:sp>
      <p:sp>
        <p:nvSpPr>
          <p:cNvPr id="39" name="Text Placeholder 14"/>
          <p:cNvSpPr>
            <a:spLocks noGrp="1"/>
          </p:cNvSpPr>
          <p:nvPr>
            <p:ph type="body" sz="quarter" idx="12" hasCustomPrompt="1"/>
          </p:nvPr>
        </p:nvSpPr>
        <p:spPr>
          <a:xfrm>
            <a:off x="1458472" y="4799180"/>
            <a:ext cx="6908800" cy="436108"/>
          </a:xfrm>
          <a:prstGeom prst="rect">
            <a:avLst/>
          </a:prstGeom>
        </p:spPr>
        <p:txBody>
          <a:bodyPr anchor="ctr" anchorCtr="0">
            <a:noAutofit/>
          </a:bodyPr>
          <a:lstStyle>
            <a:lvl1pPr marL="0" indent="0">
              <a:buNone/>
              <a:defRPr sz="20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[Date]</a:t>
            </a:r>
            <a:endParaRPr lang="en-GB" dirty="0"/>
          </a:p>
        </p:txBody>
      </p:sp>
      <p:cxnSp>
        <p:nvCxnSpPr>
          <p:cNvPr id="40" name="Straight Connector 39"/>
          <p:cNvCxnSpPr/>
          <p:nvPr userDrawn="1"/>
        </p:nvCxnSpPr>
        <p:spPr>
          <a:xfrm>
            <a:off x="1458472" y="3855932"/>
            <a:ext cx="6908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698984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Slides">
    <p:spTree>
      <p:nvGrpSpPr>
        <p:cNvPr id="1" name=""/>
        <p:cNvGrpSpPr/>
        <p:nvPr/>
      </p:nvGrpSpPr>
      <p:grpSpPr>
        <a:xfrm>
          <a:off x="0" y="0"/>
          <a:ext cx="0" cy="0"/>
          <a:chOff x="0" y="0"/>
          <a:chExt cx="0" cy="0"/>
        </a:xfrm>
      </p:grpSpPr>
      <p:sp>
        <p:nvSpPr>
          <p:cNvPr id="2" name="Slide Number Placeholder 5"/>
          <p:cNvSpPr>
            <a:spLocks noGrp="1"/>
          </p:cNvSpPr>
          <p:nvPr>
            <p:ph type="sldNum" sz="quarter" idx="19"/>
          </p:nvPr>
        </p:nvSpPr>
        <p:spPr>
          <a:xfrm>
            <a:off x="9448800" y="254965"/>
            <a:ext cx="2743200" cy="365125"/>
          </a:xfrm>
        </p:spPr>
        <p:txBody>
          <a:bodyPr/>
          <a:lstStyle/>
          <a:p>
            <a:fld id="{5C7F91A7-A6E3-4757-B72A-82F0678887B5}" type="slidenum">
              <a:rPr lang="en-GB" smtClean="0">
                <a:solidFill>
                  <a:prstClr val="black">
                    <a:tint val="75000"/>
                  </a:prstClr>
                </a:solidFill>
              </a:rPr>
              <a:pPr/>
              <a:t>‹#›</a:t>
            </a:fld>
            <a:endParaRPr lang="en-GB" dirty="0">
              <a:solidFill>
                <a:prstClr val="black">
                  <a:tint val="75000"/>
                </a:prstClr>
              </a:solidFill>
            </a:endParaRPr>
          </a:p>
        </p:txBody>
      </p:sp>
      <p:pic>
        <p:nvPicPr>
          <p:cNvPr id="3" name="Picture 2" descr="C:\Users\452333\Desktop\LOGO EAT 2019.jp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11949" y="16042"/>
            <a:ext cx="1127125" cy="1043305"/>
          </a:xfrm>
          <a:prstGeom prst="rect">
            <a:avLst/>
          </a:prstGeom>
          <a:noFill/>
          <a:ln>
            <a:noFill/>
          </a:ln>
        </p:spPr>
      </p:pic>
    </p:spTree>
    <p:extLst>
      <p:ext uri="{BB962C8B-B14F-4D97-AF65-F5344CB8AC3E}">
        <p14:creationId xmlns:p14="http://schemas.microsoft.com/office/powerpoint/2010/main" val="354315267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Cover Slide">
    <p:spTree>
      <p:nvGrpSpPr>
        <p:cNvPr id="1" name=""/>
        <p:cNvGrpSpPr/>
        <p:nvPr/>
      </p:nvGrpSpPr>
      <p:grpSpPr>
        <a:xfrm>
          <a:off x="0" y="0"/>
          <a:ext cx="0" cy="0"/>
          <a:chOff x="0" y="0"/>
          <a:chExt cx="0" cy="0"/>
        </a:xfrm>
      </p:grpSpPr>
      <p:grpSp>
        <p:nvGrpSpPr>
          <p:cNvPr id="5" name="Group 4"/>
          <p:cNvGrpSpPr/>
          <p:nvPr userDrawn="1"/>
        </p:nvGrpSpPr>
        <p:grpSpPr>
          <a:xfrm>
            <a:off x="0" y="5401040"/>
            <a:ext cx="2768958" cy="1143967"/>
            <a:chOff x="0" y="5019433"/>
            <a:chExt cx="2768958" cy="1143967"/>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0607" y="5019433"/>
              <a:ext cx="2408351" cy="1143967"/>
            </a:xfrm>
            <a:prstGeom prst="rect">
              <a:avLst/>
            </a:prstGeom>
          </p:spPr>
        </p:pic>
        <p:sp>
          <p:nvSpPr>
            <p:cNvPr id="7" name="Rectangle 6"/>
            <p:cNvSpPr/>
            <p:nvPr/>
          </p:nvSpPr>
          <p:spPr>
            <a:xfrm>
              <a:off x="0" y="5019433"/>
              <a:ext cx="360607" cy="1143967"/>
            </a:xfrm>
            <a:prstGeom prst="rect">
              <a:avLst/>
            </a:prstGeom>
            <a:solidFill>
              <a:srgbClr val="70CD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grpSp>
      <p:sp>
        <p:nvSpPr>
          <p:cNvPr id="8" name="Slide Number Placeholder 5"/>
          <p:cNvSpPr>
            <a:spLocks noGrp="1"/>
          </p:cNvSpPr>
          <p:nvPr>
            <p:ph type="sldNum" sz="quarter" idx="19"/>
          </p:nvPr>
        </p:nvSpPr>
        <p:spPr>
          <a:xfrm>
            <a:off x="9448800" y="254965"/>
            <a:ext cx="2743200" cy="365125"/>
          </a:xfrm>
        </p:spPr>
        <p:txBody>
          <a:bodyPr/>
          <a:lstStyle/>
          <a:p>
            <a:fld id="{5C7F91A7-A6E3-4757-B72A-82F0678887B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68809226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Agenda">
    <p:bg>
      <p:bgPr>
        <a:solidFill>
          <a:srgbClr val="6FCDE4"/>
        </a:solidFill>
        <a:effectLst/>
      </p:bgPr>
    </p:bg>
    <p:spTree>
      <p:nvGrpSpPr>
        <p:cNvPr id="1" name=""/>
        <p:cNvGrpSpPr/>
        <p:nvPr/>
      </p:nvGrpSpPr>
      <p:grpSpPr>
        <a:xfrm>
          <a:off x="0" y="0"/>
          <a:ext cx="0" cy="0"/>
          <a:chOff x="0" y="0"/>
          <a:chExt cx="0" cy="0"/>
        </a:xfrm>
      </p:grpSpPr>
      <p:sp>
        <p:nvSpPr>
          <p:cNvPr id="4" name="Content Placeholder 3"/>
          <p:cNvSpPr>
            <a:spLocks noGrp="1"/>
          </p:cNvSpPr>
          <p:nvPr>
            <p:ph sz="quarter" idx="10" hasCustomPrompt="1"/>
          </p:nvPr>
        </p:nvSpPr>
        <p:spPr>
          <a:xfrm>
            <a:off x="6293985" y="2979056"/>
            <a:ext cx="3488644" cy="3358244"/>
          </a:xfrm>
          <a:prstGeom prst="rect">
            <a:avLst/>
          </a:prstGeom>
        </p:spPr>
        <p:txBody>
          <a:bodyPr/>
          <a:lstStyle>
            <a:lvl1pPr marL="342900" indent="-342900">
              <a:buFont typeface="Arial" panose="020B0604020202020204" pitchFamily="34" charset="0"/>
              <a:buChar char="•"/>
              <a:defRPr sz="1800" b="0" baseline="0">
                <a:solidFill>
                  <a:schemeClr val="bg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insert agenda</a:t>
            </a:r>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l="12916" t="13755" r="12916" b="29511"/>
          <a:stretch/>
        </p:blipFill>
        <p:spPr>
          <a:xfrm>
            <a:off x="129607" y="259074"/>
            <a:ext cx="9872522" cy="4109655"/>
          </a:xfrm>
          <a:prstGeom prst="rect">
            <a:avLst/>
          </a:prstGeom>
        </p:spPr>
      </p:pic>
    </p:spTree>
    <p:extLst>
      <p:ext uri="{BB962C8B-B14F-4D97-AF65-F5344CB8AC3E}">
        <p14:creationId xmlns:p14="http://schemas.microsoft.com/office/powerpoint/2010/main" val="114081115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MY"/>
          </a:p>
        </p:txBody>
      </p:sp>
      <p:sp>
        <p:nvSpPr>
          <p:cNvPr id="3" name="Date Placeholder 2"/>
          <p:cNvSpPr>
            <a:spLocks noGrp="1"/>
          </p:cNvSpPr>
          <p:nvPr>
            <p:ph type="dt" sz="half" idx="10"/>
          </p:nvPr>
        </p:nvSpPr>
        <p:spPr/>
        <p:txBody>
          <a:bodyPr/>
          <a:lstStyle/>
          <a:p>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5C7F91A7-A6E3-4757-B72A-82F0678887B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0757126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ver Slide">
    <p:spTree>
      <p:nvGrpSpPr>
        <p:cNvPr id="1" name=""/>
        <p:cNvGrpSpPr/>
        <p:nvPr/>
      </p:nvGrpSpPr>
      <p:grpSpPr>
        <a:xfrm>
          <a:off x="0" y="0"/>
          <a:ext cx="0" cy="0"/>
          <a:chOff x="0" y="0"/>
          <a:chExt cx="0" cy="0"/>
        </a:xfrm>
      </p:grpSpPr>
      <p:grpSp>
        <p:nvGrpSpPr>
          <p:cNvPr id="5" name="Group 4"/>
          <p:cNvGrpSpPr/>
          <p:nvPr userDrawn="1"/>
        </p:nvGrpSpPr>
        <p:grpSpPr>
          <a:xfrm>
            <a:off x="0" y="5401040"/>
            <a:ext cx="2768958" cy="1143967"/>
            <a:chOff x="0" y="5019433"/>
            <a:chExt cx="2768958" cy="1143967"/>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0607" y="5019433"/>
              <a:ext cx="2408351" cy="1143967"/>
            </a:xfrm>
            <a:prstGeom prst="rect">
              <a:avLst/>
            </a:prstGeom>
          </p:spPr>
        </p:pic>
        <p:sp>
          <p:nvSpPr>
            <p:cNvPr id="7" name="Rectangle 6"/>
            <p:cNvSpPr/>
            <p:nvPr/>
          </p:nvSpPr>
          <p:spPr>
            <a:xfrm>
              <a:off x="0" y="5019433"/>
              <a:ext cx="360607" cy="1143967"/>
            </a:xfrm>
            <a:prstGeom prst="rect">
              <a:avLst/>
            </a:prstGeom>
            <a:solidFill>
              <a:srgbClr val="70CD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Slide Number Placeholder 5"/>
          <p:cNvSpPr>
            <a:spLocks noGrp="1"/>
          </p:cNvSpPr>
          <p:nvPr>
            <p:ph type="sldNum" sz="quarter" idx="19"/>
          </p:nvPr>
        </p:nvSpPr>
        <p:spPr>
          <a:xfrm>
            <a:off x="9448800" y="254965"/>
            <a:ext cx="2743200" cy="365125"/>
          </a:xfrm>
        </p:spPr>
        <p:txBody>
          <a:bodyPr/>
          <a:lstStyle/>
          <a:p>
            <a:fld id="{5C7F91A7-A6E3-4757-B72A-82F0678887B5}" type="slidenum">
              <a:rPr lang="en-GB" smtClean="0"/>
              <a:pPr/>
              <a:t>‹#›</a:t>
            </a:fld>
            <a:endParaRPr lang="en-GB" dirty="0"/>
          </a:p>
        </p:txBody>
      </p:sp>
    </p:spTree>
    <p:extLst>
      <p:ext uri="{BB962C8B-B14F-4D97-AF65-F5344CB8AC3E}">
        <p14:creationId xmlns:p14="http://schemas.microsoft.com/office/powerpoint/2010/main" val="141762227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Slide Seperator">
    <p:bg>
      <p:bgPr>
        <a:solidFill>
          <a:srgbClr val="6FCDE4"/>
        </a:solidFill>
        <a:effectLst/>
      </p:bgPr>
    </p:bg>
    <p:spTree>
      <p:nvGrpSpPr>
        <p:cNvPr id="1" name=""/>
        <p:cNvGrpSpPr/>
        <p:nvPr/>
      </p:nvGrpSpPr>
      <p:grpSpPr>
        <a:xfrm>
          <a:off x="0" y="0"/>
          <a:ext cx="0" cy="0"/>
          <a:chOff x="0" y="0"/>
          <a:chExt cx="0" cy="0"/>
        </a:xfrm>
      </p:grpSpPr>
      <p:sp>
        <p:nvSpPr>
          <p:cNvPr id="4" name="Content Placeholder 3"/>
          <p:cNvSpPr>
            <a:spLocks noGrp="1"/>
          </p:cNvSpPr>
          <p:nvPr>
            <p:ph sz="quarter" idx="10" hasCustomPrompt="1"/>
          </p:nvPr>
        </p:nvSpPr>
        <p:spPr>
          <a:xfrm>
            <a:off x="8055656" y="4731656"/>
            <a:ext cx="3120344" cy="333830"/>
          </a:xfrm>
          <a:prstGeom prst="rect">
            <a:avLst/>
          </a:prstGeom>
        </p:spPr>
        <p:txBody>
          <a:bodyPr>
            <a:noAutofit/>
          </a:bodyPr>
          <a:lstStyle>
            <a:lvl1pPr marL="0" indent="0">
              <a:buNone/>
              <a:defRPr sz="2400" b="0" baseline="0">
                <a:solidFill>
                  <a:schemeClr val="bg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insert slide</a:t>
            </a:r>
            <a:endParaRPr lang="en-GB" dirty="0"/>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l="33038" t="9667" r="33038" b="50881"/>
          <a:stretch/>
        </p:blipFill>
        <p:spPr>
          <a:xfrm>
            <a:off x="5314950" y="699247"/>
            <a:ext cx="3557587" cy="6051177"/>
          </a:xfrm>
          <a:prstGeom prst="rect">
            <a:avLst/>
          </a:prstGeom>
        </p:spPr>
      </p:pic>
    </p:spTree>
    <p:extLst>
      <p:ext uri="{BB962C8B-B14F-4D97-AF65-F5344CB8AC3E}">
        <p14:creationId xmlns:p14="http://schemas.microsoft.com/office/powerpoint/2010/main" val="32477459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Slide Seperator">
    <p:bg>
      <p:bgPr>
        <a:solidFill>
          <a:srgbClr val="6FCDE4"/>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l="28901" t="10000" r="30078" b="51458"/>
          <a:stretch/>
        </p:blipFill>
        <p:spPr>
          <a:xfrm>
            <a:off x="4672014" y="388223"/>
            <a:ext cx="5257800" cy="6441675"/>
          </a:xfrm>
          <a:prstGeom prst="rect">
            <a:avLst/>
          </a:prstGeom>
        </p:spPr>
      </p:pic>
      <p:sp>
        <p:nvSpPr>
          <p:cNvPr id="5" name="Content Placeholder 3"/>
          <p:cNvSpPr>
            <a:spLocks noGrp="1"/>
          </p:cNvSpPr>
          <p:nvPr>
            <p:ph sz="quarter" idx="10" hasCustomPrompt="1"/>
          </p:nvPr>
        </p:nvSpPr>
        <p:spPr>
          <a:xfrm>
            <a:off x="8055656" y="4731656"/>
            <a:ext cx="3120344" cy="333830"/>
          </a:xfrm>
          <a:prstGeom prst="rect">
            <a:avLst/>
          </a:prstGeom>
        </p:spPr>
        <p:txBody>
          <a:bodyPr>
            <a:noAutofit/>
          </a:bodyPr>
          <a:lstStyle>
            <a:lvl1pPr marL="0" indent="0">
              <a:buNone/>
              <a:defRPr sz="2400" b="0" baseline="0">
                <a:solidFill>
                  <a:schemeClr val="bg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insert slide</a:t>
            </a:r>
            <a:endParaRPr lang="en-GB" dirty="0"/>
          </a:p>
        </p:txBody>
      </p:sp>
    </p:spTree>
    <p:extLst>
      <p:ext uri="{BB962C8B-B14F-4D97-AF65-F5344CB8AC3E}">
        <p14:creationId xmlns:p14="http://schemas.microsoft.com/office/powerpoint/2010/main" val="138695664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_Slide Seperator">
    <p:bg>
      <p:bgPr>
        <a:solidFill>
          <a:srgbClr val="6FCDE4"/>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l="31463" t="10625" r="34020" b="51042"/>
          <a:stretch/>
        </p:blipFill>
        <p:spPr>
          <a:xfrm>
            <a:off x="3867150" y="728662"/>
            <a:ext cx="4457700" cy="6509656"/>
          </a:xfrm>
          <a:prstGeom prst="rect">
            <a:avLst/>
          </a:prstGeom>
        </p:spPr>
      </p:pic>
      <p:sp>
        <p:nvSpPr>
          <p:cNvPr id="6" name="Content Placeholder 3"/>
          <p:cNvSpPr>
            <a:spLocks noGrp="1"/>
          </p:cNvSpPr>
          <p:nvPr>
            <p:ph sz="quarter" idx="10" hasCustomPrompt="1"/>
          </p:nvPr>
        </p:nvSpPr>
        <p:spPr>
          <a:xfrm>
            <a:off x="8055656" y="4731656"/>
            <a:ext cx="3120344" cy="333830"/>
          </a:xfrm>
          <a:prstGeom prst="rect">
            <a:avLst/>
          </a:prstGeom>
        </p:spPr>
        <p:txBody>
          <a:bodyPr>
            <a:noAutofit/>
          </a:bodyPr>
          <a:lstStyle>
            <a:lvl1pPr marL="0" indent="0">
              <a:buNone/>
              <a:defRPr sz="2400" b="0" baseline="0">
                <a:solidFill>
                  <a:schemeClr val="bg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insert slide</a:t>
            </a:r>
            <a:endParaRPr lang="en-GB" dirty="0"/>
          </a:p>
        </p:txBody>
      </p:sp>
    </p:spTree>
    <p:extLst>
      <p:ext uri="{BB962C8B-B14F-4D97-AF65-F5344CB8AC3E}">
        <p14:creationId xmlns:p14="http://schemas.microsoft.com/office/powerpoint/2010/main" val="209025779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4_Slide Seperator">
    <p:bg>
      <p:bgPr>
        <a:solidFill>
          <a:srgbClr val="6FCDE4"/>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l="32591" t="10196" r="32591" b="49020"/>
          <a:stretch/>
        </p:blipFill>
        <p:spPr>
          <a:xfrm>
            <a:off x="5002305" y="699247"/>
            <a:ext cx="4155141" cy="6232714"/>
          </a:xfrm>
          <a:prstGeom prst="rect">
            <a:avLst/>
          </a:prstGeom>
        </p:spPr>
      </p:pic>
      <p:sp>
        <p:nvSpPr>
          <p:cNvPr id="5" name="Content Placeholder 3"/>
          <p:cNvSpPr>
            <a:spLocks noGrp="1"/>
          </p:cNvSpPr>
          <p:nvPr>
            <p:ph sz="quarter" idx="10" hasCustomPrompt="1"/>
          </p:nvPr>
        </p:nvSpPr>
        <p:spPr>
          <a:xfrm>
            <a:off x="8055656" y="4731656"/>
            <a:ext cx="3120344" cy="333830"/>
          </a:xfrm>
          <a:prstGeom prst="rect">
            <a:avLst/>
          </a:prstGeom>
        </p:spPr>
        <p:txBody>
          <a:bodyPr>
            <a:noAutofit/>
          </a:bodyPr>
          <a:lstStyle>
            <a:lvl1pPr marL="0" indent="0">
              <a:buNone/>
              <a:defRPr sz="2400" b="0" baseline="0">
                <a:solidFill>
                  <a:schemeClr val="bg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insert slide</a:t>
            </a:r>
            <a:endParaRPr lang="en-GB" dirty="0"/>
          </a:p>
        </p:txBody>
      </p:sp>
    </p:spTree>
    <p:extLst>
      <p:ext uri="{BB962C8B-B14F-4D97-AF65-F5344CB8AC3E}">
        <p14:creationId xmlns:p14="http://schemas.microsoft.com/office/powerpoint/2010/main" val="1480196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5_Slide Seperator">
    <p:bg>
      <p:bgPr>
        <a:solidFill>
          <a:srgbClr val="6FCDE4"/>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l="28047" t="11961" r="28047" b="50392"/>
          <a:stretch/>
        </p:blipFill>
        <p:spPr>
          <a:xfrm>
            <a:off x="3558987" y="820271"/>
            <a:ext cx="5815252" cy="6225988"/>
          </a:xfrm>
          <a:prstGeom prst="rect">
            <a:avLst/>
          </a:prstGeom>
        </p:spPr>
      </p:pic>
      <p:sp>
        <p:nvSpPr>
          <p:cNvPr id="6" name="Content Placeholder 3"/>
          <p:cNvSpPr>
            <a:spLocks noGrp="1"/>
          </p:cNvSpPr>
          <p:nvPr>
            <p:ph sz="quarter" idx="10" hasCustomPrompt="1"/>
          </p:nvPr>
        </p:nvSpPr>
        <p:spPr>
          <a:xfrm>
            <a:off x="8055656" y="4731656"/>
            <a:ext cx="3120344" cy="333830"/>
          </a:xfrm>
          <a:prstGeom prst="rect">
            <a:avLst/>
          </a:prstGeom>
        </p:spPr>
        <p:txBody>
          <a:bodyPr>
            <a:noAutofit/>
          </a:bodyPr>
          <a:lstStyle>
            <a:lvl1pPr marL="0" indent="0">
              <a:buNone/>
              <a:defRPr sz="2400" b="0" baseline="0">
                <a:solidFill>
                  <a:schemeClr val="bg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insert slide</a:t>
            </a:r>
            <a:endParaRPr lang="en-GB" dirty="0"/>
          </a:p>
        </p:txBody>
      </p:sp>
    </p:spTree>
    <p:extLst>
      <p:ext uri="{BB962C8B-B14F-4D97-AF65-F5344CB8AC3E}">
        <p14:creationId xmlns:p14="http://schemas.microsoft.com/office/powerpoint/2010/main" val="298336593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7_Slide Seperator">
    <p:bg>
      <p:bgPr>
        <a:solidFill>
          <a:srgbClr val="6FCDE4"/>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l="35582" t="10392" r="35582" b="51176"/>
          <a:stretch/>
        </p:blipFill>
        <p:spPr>
          <a:xfrm>
            <a:off x="4773704" y="416857"/>
            <a:ext cx="3590365" cy="6245959"/>
          </a:xfrm>
          <a:prstGeom prst="rect">
            <a:avLst/>
          </a:prstGeom>
        </p:spPr>
      </p:pic>
      <p:sp>
        <p:nvSpPr>
          <p:cNvPr id="5" name="Content Placeholder 3"/>
          <p:cNvSpPr>
            <a:spLocks noGrp="1"/>
          </p:cNvSpPr>
          <p:nvPr>
            <p:ph sz="quarter" idx="10" hasCustomPrompt="1"/>
          </p:nvPr>
        </p:nvSpPr>
        <p:spPr>
          <a:xfrm>
            <a:off x="8055656" y="4731656"/>
            <a:ext cx="3120344" cy="333830"/>
          </a:xfrm>
          <a:prstGeom prst="rect">
            <a:avLst/>
          </a:prstGeom>
        </p:spPr>
        <p:txBody>
          <a:bodyPr>
            <a:noAutofit/>
          </a:bodyPr>
          <a:lstStyle>
            <a:lvl1pPr marL="0" indent="0">
              <a:buNone/>
              <a:defRPr sz="2400" b="0" baseline="0">
                <a:solidFill>
                  <a:schemeClr val="bg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insert slide</a:t>
            </a:r>
            <a:endParaRPr lang="en-GB" dirty="0"/>
          </a:p>
        </p:txBody>
      </p:sp>
    </p:spTree>
    <p:extLst>
      <p:ext uri="{BB962C8B-B14F-4D97-AF65-F5344CB8AC3E}">
        <p14:creationId xmlns:p14="http://schemas.microsoft.com/office/powerpoint/2010/main" val="354748965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8_Slide Seperator">
    <p:bg>
      <p:bgPr>
        <a:solidFill>
          <a:srgbClr val="6FCDE4"/>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l="31028" t="10588" r="31028" b="51372"/>
          <a:stretch/>
        </p:blipFill>
        <p:spPr>
          <a:xfrm>
            <a:off x="5091951" y="726140"/>
            <a:ext cx="4720059" cy="6131860"/>
          </a:xfrm>
          <a:prstGeom prst="rect">
            <a:avLst/>
          </a:prstGeom>
        </p:spPr>
      </p:pic>
      <p:sp>
        <p:nvSpPr>
          <p:cNvPr id="6" name="Content Placeholder 3"/>
          <p:cNvSpPr>
            <a:spLocks noGrp="1"/>
          </p:cNvSpPr>
          <p:nvPr>
            <p:ph sz="quarter" idx="10" hasCustomPrompt="1"/>
          </p:nvPr>
        </p:nvSpPr>
        <p:spPr>
          <a:xfrm>
            <a:off x="8055656" y="4731656"/>
            <a:ext cx="3120344" cy="333830"/>
          </a:xfrm>
          <a:prstGeom prst="rect">
            <a:avLst/>
          </a:prstGeom>
        </p:spPr>
        <p:txBody>
          <a:bodyPr>
            <a:noAutofit/>
          </a:bodyPr>
          <a:lstStyle>
            <a:lvl1pPr marL="0" indent="0">
              <a:buNone/>
              <a:defRPr sz="2400" b="0" baseline="0">
                <a:solidFill>
                  <a:schemeClr val="bg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insert slide</a:t>
            </a:r>
            <a:endParaRPr lang="en-GB" dirty="0"/>
          </a:p>
        </p:txBody>
      </p:sp>
    </p:spTree>
    <p:extLst>
      <p:ext uri="{BB962C8B-B14F-4D97-AF65-F5344CB8AC3E}">
        <p14:creationId xmlns:p14="http://schemas.microsoft.com/office/powerpoint/2010/main" val="3307977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9_Slide Seperator">
    <p:bg>
      <p:bgPr>
        <a:solidFill>
          <a:srgbClr val="6FCDE4"/>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l="33094" t="10980" r="33094" b="51961"/>
          <a:stretch/>
        </p:blipFill>
        <p:spPr>
          <a:xfrm>
            <a:off x="4258233" y="551328"/>
            <a:ext cx="4582631" cy="6306672"/>
          </a:xfrm>
          <a:prstGeom prst="rect">
            <a:avLst/>
          </a:prstGeom>
        </p:spPr>
      </p:pic>
      <p:sp>
        <p:nvSpPr>
          <p:cNvPr id="5" name="Content Placeholder 3"/>
          <p:cNvSpPr>
            <a:spLocks noGrp="1"/>
          </p:cNvSpPr>
          <p:nvPr>
            <p:ph sz="quarter" idx="10" hasCustomPrompt="1"/>
          </p:nvPr>
        </p:nvSpPr>
        <p:spPr>
          <a:xfrm>
            <a:off x="8055656" y="4731656"/>
            <a:ext cx="3120344" cy="333830"/>
          </a:xfrm>
          <a:prstGeom prst="rect">
            <a:avLst/>
          </a:prstGeom>
        </p:spPr>
        <p:txBody>
          <a:bodyPr>
            <a:noAutofit/>
          </a:bodyPr>
          <a:lstStyle>
            <a:lvl1pPr marL="0" indent="0">
              <a:buNone/>
              <a:defRPr sz="2400" b="0" baseline="0">
                <a:solidFill>
                  <a:schemeClr val="bg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insert slide</a:t>
            </a:r>
            <a:endParaRPr lang="en-GB" dirty="0"/>
          </a:p>
        </p:txBody>
      </p:sp>
    </p:spTree>
    <p:extLst>
      <p:ext uri="{BB962C8B-B14F-4D97-AF65-F5344CB8AC3E}">
        <p14:creationId xmlns:p14="http://schemas.microsoft.com/office/powerpoint/2010/main" val="27231602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0_Slide Seperator">
    <p:bg>
      <p:bgPr>
        <a:solidFill>
          <a:srgbClr val="6FCDE4"/>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l="33033" t="11373" r="33033" b="51176"/>
          <a:stretch/>
        </p:blipFill>
        <p:spPr>
          <a:xfrm>
            <a:off x="4921623" y="726141"/>
            <a:ext cx="4087906" cy="6131859"/>
          </a:xfrm>
          <a:prstGeom prst="rect">
            <a:avLst/>
          </a:prstGeom>
        </p:spPr>
      </p:pic>
      <p:sp>
        <p:nvSpPr>
          <p:cNvPr id="6" name="Content Placeholder 3"/>
          <p:cNvSpPr>
            <a:spLocks noGrp="1"/>
          </p:cNvSpPr>
          <p:nvPr>
            <p:ph sz="quarter" idx="10" hasCustomPrompt="1"/>
          </p:nvPr>
        </p:nvSpPr>
        <p:spPr>
          <a:xfrm>
            <a:off x="8055656" y="4731656"/>
            <a:ext cx="3120344" cy="333830"/>
          </a:xfrm>
          <a:prstGeom prst="rect">
            <a:avLst/>
          </a:prstGeom>
        </p:spPr>
        <p:txBody>
          <a:bodyPr>
            <a:noAutofit/>
          </a:bodyPr>
          <a:lstStyle>
            <a:lvl1pPr marL="0" indent="0">
              <a:buNone/>
              <a:defRPr sz="2400" b="0" baseline="0">
                <a:solidFill>
                  <a:schemeClr val="bg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insert slide</a:t>
            </a:r>
            <a:endParaRPr lang="en-GB" dirty="0"/>
          </a:p>
        </p:txBody>
      </p:sp>
    </p:spTree>
    <p:extLst>
      <p:ext uri="{BB962C8B-B14F-4D97-AF65-F5344CB8AC3E}">
        <p14:creationId xmlns:p14="http://schemas.microsoft.com/office/powerpoint/2010/main" val="237356585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1_Slide Seperator">
    <p:bg>
      <p:bgPr>
        <a:solidFill>
          <a:srgbClr val="6FCDE4"/>
        </a:solidFill>
        <a:effectLst/>
      </p:bgPr>
    </p:bg>
    <p:spTree>
      <p:nvGrpSpPr>
        <p:cNvPr id="1" name=""/>
        <p:cNvGrpSpPr/>
        <p:nvPr/>
      </p:nvGrpSpPr>
      <p:grpSpPr>
        <a:xfrm>
          <a:off x="0" y="0"/>
          <a:ext cx="0" cy="0"/>
          <a:chOff x="0" y="0"/>
          <a:chExt cx="0" cy="0"/>
        </a:xfrm>
      </p:grpSpPr>
      <p:sp>
        <p:nvSpPr>
          <p:cNvPr id="5" name="Content Placeholder 3"/>
          <p:cNvSpPr>
            <a:spLocks noGrp="1"/>
          </p:cNvSpPr>
          <p:nvPr>
            <p:ph sz="quarter" idx="10" hasCustomPrompt="1"/>
          </p:nvPr>
        </p:nvSpPr>
        <p:spPr>
          <a:xfrm>
            <a:off x="8055656" y="4731656"/>
            <a:ext cx="3120344" cy="333830"/>
          </a:xfrm>
          <a:prstGeom prst="rect">
            <a:avLst/>
          </a:prstGeom>
        </p:spPr>
        <p:txBody>
          <a:bodyPr>
            <a:noAutofit/>
          </a:bodyPr>
          <a:lstStyle>
            <a:lvl1pPr marL="0" indent="0">
              <a:buNone/>
              <a:defRPr sz="2400" b="0" baseline="0">
                <a:solidFill>
                  <a:schemeClr val="bg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insert slide</a:t>
            </a:r>
            <a:endParaRPr lang="en-GB" dirty="0"/>
          </a:p>
        </p:txBody>
      </p:sp>
      <p:pic>
        <p:nvPicPr>
          <p:cNvPr id="4" name="Picture 3"/>
          <p:cNvPicPr>
            <a:picLocks noChangeAspect="1"/>
          </p:cNvPicPr>
          <p:nvPr userDrawn="1"/>
        </p:nvPicPr>
        <p:blipFill rotWithShape="1">
          <a:blip r:embed="rId2" cstate="print">
            <a:lum bright="70000" contrast="-70000"/>
            <a:extLst>
              <a:ext uri="{28A0092B-C50C-407E-A947-70E740481C1C}">
                <a14:useLocalDpi xmlns:a14="http://schemas.microsoft.com/office/drawing/2010/main" val="0"/>
              </a:ext>
            </a:extLst>
          </a:blip>
          <a:srcRect l="41267" t="11250" r="35478" b="51250"/>
          <a:stretch/>
        </p:blipFill>
        <p:spPr>
          <a:xfrm>
            <a:off x="3075563" y="901337"/>
            <a:ext cx="2528889" cy="5721532"/>
          </a:xfrm>
          <a:prstGeom prst="rect">
            <a:avLst/>
          </a:prstGeom>
        </p:spPr>
      </p:pic>
      <p:pic>
        <p:nvPicPr>
          <p:cNvPr id="7" name="Picture 6"/>
          <p:cNvPicPr>
            <a:picLocks noChangeAspect="1"/>
          </p:cNvPicPr>
          <p:nvPr userDrawn="1"/>
        </p:nvPicPr>
        <p:blipFill rotWithShape="1">
          <a:blip r:embed="rId3" cstate="print">
            <a:lum bright="70000" contrast="-70000"/>
            <a:extLst>
              <a:ext uri="{28A0092B-C50C-407E-A947-70E740481C1C}">
                <a14:useLocalDpi xmlns:a14="http://schemas.microsoft.com/office/drawing/2010/main" val="0"/>
              </a:ext>
            </a:extLst>
          </a:blip>
          <a:srcRect l="34886" t="12353" r="33107" b="51764"/>
          <a:stretch/>
        </p:blipFill>
        <p:spPr>
          <a:xfrm>
            <a:off x="4370294" y="847165"/>
            <a:ext cx="4166082" cy="5775704"/>
          </a:xfrm>
          <a:prstGeom prst="rect">
            <a:avLst/>
          </a:prstGeom>
        </p:spPr>
      </p:pic>
    </p:spTree>
    <p:extLst>
      <p:ext uri="{BB962C8B-B14F-4D97-AF65-F5344CB8AC3E}">
        <p14:creationId xmlns:p14="http://schemas.microsoft.com/office/powerpoint/2010/main" val="2144736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Agenda">
    <p:bg>
      <p:bgPr>
        <a:solidFill>
          <a:srgbClr val="6FCDE4"/>
        </a:solidFill>
        <a:effectLst/>
      </p:bgPr>
    </p:bg>
    <p:spTree>
      <p:nvGrpSpPr>
        <p:cNvPr id="1" name=""/>
        <p:cNvGrpSpPr/>
        <p:nvPr/>
      </p:nvGrpSpPr>
      <p:grpSpPr>
        <a:xfrm>
          <a:off x="0" y="0"/>
          <a:ext cx="0" cy="0"/>
          <a:chOff x="0" y="0"/>
          <a:chExt cx="0" cy="0"/>
        </a:xfrm>
      </p:grpSpPr>
      <p:sp>
        <p:nvSpPr>
          <p:cNvPr id="4" name="Content Placeholder 3"/>
          <p:cNvSpPr>
            <a:spLocks noGrp="1"/>
          </p:cNvSpPr>
          <p:nvPr>
            <p:ph sz="quarter" idx="10" hasCustomPrompt="1"/>
          </p:nvPr>
        </p:nvSpPr>
        <p:spPr>
          <a:xfrm>
            <a:off x="6293985" y="2979056"/>
            <a:ext cx="3488644" cy="3358244"/>
          </a:xfrm>
          <a:prstGeom prst="rect">
            <a:avLst/>
          </a:prstGeom>
        </p:spPr>
        <p:txBody>
          <a:bodyPr/>
          <a:lstStyle>
            <a:lvl1pPr marL="342900" indent="-342900">
              <a:buFont typeface="Arial" panose="020B0604020202020204" pitchFamily="34" charset="0"/>
              <a:buChar char="•"/>
              <a:defRPr sz="1800" b="0" baseline="0">
                <a:solidFill>
                  <a:schemeClr val="bg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insert agenda</a:t>
            </a:r>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l="12916" t="13755" r="12916" b="29511"/>
          <a:stretch/>
        </p:blipFill>
        <p:spPr>
          <a:xfrm>
            <a:off x="129607" y="259074"/>
            <a:ext cx="9872522" cy="4109655"/>
          </a:xfrm>
          <a:prstGeom prst="rect">
            <a:avLst/>
          </a:prstGeom>
        </p:spPr>
      </p:pic>
    </p:spTree>
    <p:extLst>
      <p:ext uri="{BB962C8B-B14F-4D97-AF65-F5344CB8AC3E}">
        <p14:creationId xmlns:p14="http://schemas.microsoft.com/office/powerpoint/2010/main" val="231792506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2_Slide Seperator">
    <p:bg>
      <p:bgPr>
        <a:solidFill>
          <a:srgbClr val="6FCDE4"/>
        </a:solidFill>
        <a:effectLst/>
      </p:bgPr>
    </p:bg>
    <p:spTree>
      <p:nvGrpSpPr>
        <p:cNvPr id="1" name=""/>
        <p:cNvGrpSpPr/>
        <p:nvPr/>
      </p:nvGrpSpPr>
      <p:grpSpPr>
        <a:xfrm>
          <a:off x="0" y="0"/>
          <a:ext cx="0" cy="0"/>
          <a:chOff x="0" y="0"/>
          <a:chExt cx="0" cy="0"/>
        </a:xfrm>
      </p:grpSpPr>
      <p:sp>
        <p:nvSpPr>
          <p:cNvPr id="5" name="Content Placeholder 3"/>
          <p:cNvSpPr>
            <a:spLocks noGrp="1"/>
          </p:cNvSpPr>
          <p:nvPr>
            <p:ph sz="quarter" idx="10" hasCustomPrompt="1"/>
          </p:nvPr>
        </p:nvSpPr>
        <p:spPr>
          <a:xfrm>
            <a:off x="8055656" y="4731656"/>
            <a:ext cx="3120344" cy="333830"/>
          </a:xfrm>
          <a:prstGeom prst="rect">
            <a:avLst/>
          </a:prstGeom>
        </p:spPr>
        <p:txBody>
          <a:bodyPr>
            <a:noAutofit/>
          </a:bodyPr>
          <a:lstStyle>
            <a:lvl1pPr marL="0" indent="0">
              <a:buNone/>
              <a:defRPr sz="2400" b="0" baseline="0">
                <a:solidFill>
                  <a:schemeClr val="bg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insert slide</a:t>
            </a:r>
            <a:endParaRPr lang="en-GB" dirty="0"/>
          </a:p>
        </p:txBody>
      </p:sp>
      <p:pic>
        <p:nvPicPr>
          <p:cNvPr id="6" name="Picture 5"/>
          <p:cNvPicPr>
            <a:picLocks noChangeAspect="1"/>
          </p:cNvPicPr>
          <p:nvPr userDrawn="1"/>
        </p:nvPicPr>
        <p:blipFill rotWithShape="1">
          <a:blip r:embed="rId2" cstate="print">
            <a:lum bright="70000" contrast="-70000"/>
            <a:extLst>
              <a:ext uri="{28A0092B-C50C-407E-A947-70E740481C1C}">
                <a14:useLocalDpi xmlns:a14="http://schemas.microsoft.com/office/drawing/2010/main" val="0"/>
              </a:ext>
            </a:extLst>
          </a:blip>
          <a:srcRect l="41267" t="11250" r="35478" b="51250"/>
          <a:stretch/>
        </p:blipFill>
        <p:spPr>
          <a:xfrm>
            <a:off x="5295376" y="901337"/>
            <a:ext cx="2528889" cy="5721532"/>
          </a:xfrm>
          <a:prstGeom prst="rect">
            <a:avLst/>
          </a:prstGeom>
        </p:spPr>
      </p:pic>
      <p:pic>
        <p:nvPicPr>
          <p:cNvPr id="9" name="Picture 8"/>
          <p:cNvPicPr>
            <a:picLocks noChangeAspect="1"/>
          </p:cNvPicPr>
          <p:nvPr userDrawn="1"/>
        </p:nvPicPr>
        <p:blipFill rotWithShape="1">
          <a:blip r:embed="rId2" cstate="print">
            <a:lum bright="70000" contrast="-70000"/>
            <a:extLst>
              <a:ext uri="{28A0092B-C50C-407E-A947-70E740481C1C}">
                <a14:useLocalDpi xmlns:a14="http://schemas.microsoft.com/office/drawing/2010/main" val="0"/>
              </a:ext>
            </a:extLst>
          </a:blip>
          <a:srcRect l="41267" t="11250" r="35478" b="51250"/>
          <a:stretch/>
        </p:blipFill>
        <p:spPr>
          <a:xfrm>
            <a:off x="2642674" y="820271"/>
            <a:ext cx="2528889" cy="5721532"/>
          </a:xfrm>
          <a:prstGeom prst="rect">
            <a:avLst/>
          </a:prstGeom>
        </p:spPr>
      </p:pic>
    </p:spTree>
    <p:extLst>
      <p:ext uri="{BB962C8B-B14F-4D97-AF65-F5344CB8AC3E}">
        <p14:creationId xmlns:p14="http://schemas.microsoft.com/office/powerpoint/2010/main" val="18804694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3_Slide Seperator">
    <p:bg>
      <p:bgPr>
        <a:solidFill>
          <a:srgbClr val="6FCDE4"/>
        </a:solidFill>
        <a:effectLst/>
      </p:bgPr>
    </p:bg>
    <p:spTree>
      <p:nvGrpSpPr>
        <p:cNvPr id="1" name=""/>
        <p:cNvGrpSpPr/>
        <p:nvPr/>
      </p:nvGrpSpPr>
      <p:grpSpPr>
        <a:xfrm>
          <a:off x="0" y="0"/>
          <a:ext cx="0" cy="0"/>
          <a:chOff x="0" y="0"/>
          <a:chExt cx="0" cy="0"/>
        </a:xfrm>
      </p:grpSpPr>
      <p:sp>
        <p:nvSpPr>
          <p:cNvPr id="5" name="Content Placeholder 3"/>
          <p:cNvSpPr>
            <a:spLocks noGrp="1"/>
          </p:cNvSpPr>
          <p:nvPr>
            <p:ph sz="quarter" idx="10" hasCustomPrompt="1"/>
          </p:nvPr>
        </p:nvSpPr>
        <p:spPr>
          <a:xfrm>
            <a:off x="8055656" y="4731656"/>
            <a:ext cx="3120344" cy="333830"/>
          </a:xfrm>
          <a:prstGeom prst="rect">
            <a:avLst/>
          </a:prstGeom>
        </p:spPr>
        <p:txBody>
          <a:bodyPr>
            <a:noAutofit/>
          </a:bodyPr>
          <a:lstStyle>
            <a:lvl1pPr marL="0" indent="0">
              <a:buNone/>
              <a:defRPr sz="2400" b="0" baseline="0">
                <a:solidFill>
                  <a:schemeClr val="bg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insert slide</a:t>
            </a:r>
            <a:endParaRPr lang="en-GB"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28901" t="10000" r="30078" b="51458"/>
          <a:stretch/>
        </p:blipFill>
        <p:spPr>
          <a:xfrm>
            <a:off x="3907118" y="416325"/>
            <a:ext cx="5257800" cy="6441675"/>
          </a:xfrm>
          <a:prstGeom prst="rect">
            <a:avLst/>
          </a:prstGeom>
        </p:spPr>
      </p:pic>
      <p:pic>
        <p:nvPicPr>
          <p:cNvPr id="9" name="Picture 8"/>
          <p:cNvPicPr>
            <a:picLocks noChangeAspect="1"/>
          </p:cNvPicPr>
          <p:nvPr userDrawn="1"/>
        </p:nvPicPr>
        <p:blipFill rotWithShape="1">
          <a:blip r:embed="rId3" cstate="print">
            <a:lum bright="70000" contrast="-70000"/>
            <a:extLst>
              <a:ext uri="{28A0092B-C50C-407E-A947-70E740481C1C}">
                <a14:useLocalDpi xmlns:a14="http://schemas.microsoft.com/office/drawing/2010/main" val="0"/>
              </a:ext>
            </a:extLst>
          </a:blip>
          <a:srcRect l="41267" t="11250" r="35478" b="51250"/>
          <a:stretch/>
        </p:blipFill>
        <p:spPr>
          <a:xfrm>
            <a:off x="2642674" y="820271"/>
            <a:ext cx="2528889" cy="5721532"/>
          </a:xfrm>
          <a:prstGeom prst="rect">
            <a:avLst/>
          </a:prstGeom>
        </p:spPr>
      </p:pic>
    </p:spTree>
    <p:extLst>
      <p:ext uri="{BB962C8B-B14F-4D97-AF65-F5344CB8AC3E}">
        <p14:creationId xmlns:p14="http://schemas.microsoft.com/office/powerpoint/2010/main" val="150292840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4_Slide Seperator">
    <p:bg>
      <p:bgPr>
        <a:solidFill>
          <a:srgbClr val="6FCDE4"/>
        </a:solidFill>
        <a:effectLst/>
      </p:bgPr>
    </p:bg>
    <p:spTree>
      <p:nvGrpSpPr>
        <p:cNvPr id="1" name=""/>
        <p:cNvGrpSpPr/>
        <p:nvPr/>
      </p:nvGrpSpPr>
      <p:grpSpPr>
        <a:xfrm>
          <a:off x="0" y="0"/>
          <a:ext cx="0" cy="0"/>
          <a:chOff x="0" y="0"/>
          <a:chExt cx="0" cy="0"/>
        </a:xfrm>
      </p:grpSpPr>
      <p:sp>
        <p:nvSpPr>
          <p:cNvPr id="5" name="Content Placeholder 3"/>
          <p:cNvSpPr>
            <a:spLocks noGrp="1"/>
          </p:cNvSpPr>
          <p:nvPr>
            <p:ph sz="quarter" idx="10" hasCustomPrompt="1"/>
          </p:nvPr>
        </p:nvSpPr>
        <p:spPr>
          <a:xfrm>
            <a:off x="8055656" y="4731656"/>
            <a:ext cx="3120344" cy="333830"/>
          </a:xfrm>
          <a:prstGeom prst="rect">
            <a:avLst/>
          </a:prstGeom>
        </p:spPr>
        <p:txBody>
          <a:bodyPr>
            <a:noAutofit/>
          </a:bodyPr>
          <a:lstStyle>
            <a:lvl1pPr marL="0" indent="0">
              <a:buNone/>
              <a:defRPr sz="2400" b="0" baseline="0">
                <a:solidFill>
                  <a:schemeClr val="bg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insert slide</a:t>
            </a:r>
            <a:endParaRPr lang="en-GB" dirty="0"/>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l="31463" t="10625" r="34020" b="51042"/>
          <a:stretch/>
        </p:blipFill>
        <p:spPr>
          <a:xfrm>
            <a:off x="4130557" y="507275"/>
            <a:ext cx="4457700" cy="6509656"/>
          </a:xfrm>
          <a:prstGeom prst="rect">
            <a:avLst/>
          </a:prstGeom>
        </p:spPr>
      </p:pic>
      <p:pic>
        <p:nvPicPr>
          <p:cNvPr id="8" name="Picture 7"/>
          <p:cNvPicPr>
            <a:picLocks noChangeAspect="1"/>
          </p:cNvPicPr>
          <p:nvPr userDrawn="1"/>
        </p:nvPicPr>
        <p:blipFill rotWithShape="1">
          <a:blip r:embed="rId3" cstate="print">
            <a:lum bright="70000" contrast="-70000"/>
            <a:extLst>
              <a:ext uri="{28A0092B-C50C-407E-A947-70E740481C1C}">
                <a14:useLocalDpi xmlns:a14="http://schemas.microsoft.com/office/drawing/2010/main" val="0"/>
              </a:ext>
            </a:extLst>
          </a:blip>
          <a:srcRect l="41267" t="11250" r="35478" b="51250"/>
          <a:stretch/>
        </p:blipFill>
        <p:spPr>
          <a:xfrm>
            <a:off x="2642674" y="820271"/>
            <a:ext cx="2528889" cy="5721532"/>
          </a:xfrm>
          <a:prstGeom prst="rect">
            <a:avLst/>
          </a:prstGeom>
        </p:spPr>
      </p:pic>
    </p:spTree>
    <p:extLst>
      <p:ext uri="{BB962C8B-B14F-4D97-AF65-F5344CB8AC3E}">
        <p14:creationId xmlns:p14="http://schemas.microsoft.com/office/powerpoint/2010/main" val="175596505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5_Slide Seperator">
    <p:bg>
      <p:bgPr>
        <a:solidFill>
          <a:srgbClr val="6FCDE4"/>
        </a:solidFill>
        <a:effectLst/>
      </p:bgPr>
    </p:bg>
    <p:spTree>
      <p:nvGrpSpPr>
        <p:cNvPr id="1" name=""/>
        <p:cNvGrpSpPr/>
        <p:nvPr/>
      </p:nvGrpSpPr>
      <p:grpSpPr>
        <a:xfrm>
          <a:off x="0" y="0"/>
          <a:ext cx="0" cy="0"/>
          <a:chOff x="0" y="0"/>
          <a:chExt cx="0" cy="0"/>
        </a:xfrm>
      </p:grpSpPr>
      <p:sp>
        <p:nvSpPr>
          <p:cNvPr id="5" name="Content Placeholder 3"/>
          <p:cNvSpPr>
            <a:spLocks noGrp="1"/>
          </p:cNvSpPr>
          <p:nvPr>
            <p:ph sz="quarter" idx="10" hasCustomPrompt="1"/>
          </p:nvPr>
        </p:nvSpPr>
        <p:spPr>
          <a:xfrm>
            <a:off x="8055656" y="4731656"/>
            <a:ext cx="3120344" cy="333830"/>
          </a:xfrm>
          <a:prstGeom prst="rect">
            <a:avLst/>
          </a:prstGeom>
        </p:spPr>
        <p:txBody>
          <a:bodyPr>
            <a:noAutofit/>
          </a:bodyPr>
          <a:lstStyle>
            <a:lvl1pPr marL="0" indent="0">
              <a:buNone/>
              <a:defRPr sz="2400" b="0" baseline="0">
                <a:solidFill>
                  <a:schemeClr val="bg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insert slide</a:t>
            </a:r>
            <a:endParaRPr lang="en-GB"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32591" t="10196" r="32591" b="49020"/>
          <a:stretch/>
        </p:blipFill>
        <p:spPr>
          <a:xfrm>
            <a:off x="5002305" y="699247"/>
            <a:ext cx="4155141" cy="6232714"/>
          </a:xfrm>
          <a:prstGeom prst="rect">
            <a:avLst/>
          </a:prstGeom>
        </p:spPr>
      </p:pic>
      <p:pic>
        <p:nvPicPr>
          <p:cNvPr id="9" name="Picture 8"/>
          <p:cNvPicPr>
            <a:picLocks noChangeAspect="1"/>
          </p:cNvPicPr>
          <p:nvPr userDrawn="1"/>
        </p:nvPicPr>
        <p:blipFill rotWithShape="1">
          <a:blip r:embed="rId3" cstate="print">
            <a:lum bright="70000" contrast="-70000"/>
            <a:extLst>
              <a:ext uri="{28A0092B-C50C-407E-A947-70E740481C1C}">
                <a14:useLocalDpi xmlns:a14="http://schemas.microsoft.com/office/drawing/2010/main" val="0"/>
              </a:ext>
            </a:extLst>
          </a:blip>
          <a:srcRect l="41267" t="11250" r="35478" b="51250"/>
          <a:stretch/>
        </p:blipFill>
        <p:spPr>
          <a:xfrm>
            <a:off x="2642674" y="820271"/>
            <a:ext cx="2528889" cy="5721532"/>
          </a:xfrm>
          <a:prstGeom prst="rect">
            <a:avLst/>
          </a:prstGeom>
        </p:spPr>
      </p:pic>
    </p:spTree>
    <p:extLst>
      <p:ext uri="{BB962C8B-B14F-4D97-AF65-F5344CB8AC3E}">
        <p14:creationId xmlns:p14="http://schemas.microsoft.com/office/powerpoint/2010/main" val="48823185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6_Slide Seperator">
    <p:bg>
      <p:bgPr>
        <a:solidFill>
          <a:srgbClr val="6FCDE4"/>
        </a:solidFill>
        <a:effectLst/>
      </p:bgPr>
    </p:bg>
    <p:spTree>
      <p:nvGrpSpPr>
        <p:cNvPr id="1" name=""/>
        <p:cNvGrpSpPr/>
        <p:nvPr/>
      </p:nvGrpSpPr>
      <p:grpSpPr>
        <a:xfrm>
          <a:off x="0" y="0"/>
          <a:ext cx="0" cy="0"/>
          <a:chOff x="0" y="0"/>
          <a:chExt cx="0" cy="0"/>
        </a:xfrm>
      </p:grpSpPr>
      <p:sp>
        <p:nvSpPr>
          <p:cNvPr id="5" name="Content Placeholder 3"/>
          <p:cNvSpPr>
            <a:spLocks noGrp="1"/>
          </p:cNvSpPr>
          <p:nvPr>
            <p:ph sz="quarter" idx="10" hasCustomPrompt="1"/>
          </p:nvPr>
        </p:nvSpPr>
        <p:spPr>
          <a:xfrm>
            <a:off x="8055656" y="4731656"/>
            <a:ext cx="3120344" cy="333830"/>
          </a:xfrm>
          <a:prstGeom prst="rect">
            <a:avLst/>
          </a:prstGeom>
        </p:spPr>
        <p:txBody>
          <a:bodyPr>
            <a:noAutofit/>
          </a:bodyPr>
          <a:lstStyle>
            <a:lvl1pPr marL="0" indent="0">
              <a:buNone/>
              <a:defRPr sz="2400" b="0" baseline="0">
                <a:solidFill>
                  <a:schemeClr val="bg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insert slide</a:t>
            </a:r>
            <a:endParaRPr lang="en-GB" dirty="0"/>
          </a:p>
        </p:txBody>
      </p:sp>
      <p:pic>
        <p:nvPicPr>
          <p:cNvPr id="4" name="Picture 3"/>
          <p:cNvPicPr>
            <a:picLocks noChangeAspect="1"/>
          </p:cNvPicPr>
          <p:nvPr userDrawn="1"/>
        </p:nvPicPr>
        <p:blipFill rotWithShape="1">
          <a:blip r:embed="rId2" cstate="print">
            <a:lum bright="70000" contrast="-70000"/>
            <a:extLst>
              <a:ext uri="{28A0092B-C50C-407E-A947-70E740481C1C}">
                <a14:useLocalDpi xmlns:a14="http://schemas.microsoft.com/office/drawing/2010/main" val="0"/>
              </a:ext>
            </a:extLst>
          </a:blip>
          <a:srcRect l="41267" t="11250" r="35478" b="51250"/>
          <a:stretch/>
        </p:blipFill>
        <p:spPr>
          <a:xfrm>
            <a:off x="2642674" y="820271"/>
            <a:ext cx="2528889" cy="5721532"/>
          </a:xfrm>
          <a:prstGeom prst="rect">
            <a:avLst/>
          </a:prstGeom>
        </p:spPr>
      </p:pic>
      <p:pic>
        <p:nvPicPr>
          <p:cNvPr id="6" name="Picture 5"/>
          <p:cNvPicPr>
            <a:picLocks noChangeAspect="1"/>
          </p:cNvPicPr>
          <p:nvPr userDrawn="1"/>
        </p:nvPicPr>
        <p:blipFill rotWithShape="1">
          <a:blip r:embed="rId3" cstate="print">
            <a:extLst>
              <a:ext uri="{28A0092B-C50C-407E-A947-70E740481C1C}">
                <a14:useLocalDpi xmlns:a14="http://schemas.microsoft.com/office/drawing/2010/main" val="0"/>
              </a:ext>
            </a:extLst>
          </a:blip>
          <a:srcRect l="28047" t="11961" r="28047" b="50392"/>
          <a:stretch/>
        </p:blipFill>
        <p:spPr>
          <a:xfrm>
            <a:off x="3558987" y="820271"/>
            <a:ext cx="5815252" cy="6225988"/>
          </a:xfrm>
          <a:prstGeom prst="rect">
            <a:avLst/>
          </a:prstGeom>
        </p:spPr>
      </p:pic>
    </p:spTree>
    <p:extLst>
      <p:ext uri="{BB962C8B-B14F-4D97-AF65-F5344CB8AC3E}">
        <p14:creationId xmlns:p14="http://schemas.microsoft.com/office/powerpoint/2010/main" val="286836054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4" name="Content Placeholder 3"/>
          <p:cNvSpPr>
            <a:spLocks noGrp="1"/>
          </p:cNvSpPr>
          <p:nvPr>
            <p:ph sz="quarter" idx="10" hasCustomPrompt="1"/>
          </p:nvPr>
        </p:nvSpPr>
        <p:spPr>
          <a:xfrm>
            <a:off x="6293985" y="2979056"/>
            <a:ext cx="3488644" cy="3358244"/>
          </a:xfrm>
          <a:prstGeom prst="rect">
            <a:avLst/>
          </a:prstGeom>
        </p:spPr>
        <p:txBody>
          <a:bodyPr/>
          <a:lstStyle>
            <a:lvl1pPr marL="342900" indent="-342900">
              <a:buFont typeface="Arial" panose="020B0604020202020204" pitchFamily="34" charset="0"/>
              <a:buChar char="•"/>
              <a:defRPr sz="1800" b="0" baseline="0">
                <a:solidFill>
                  <a:schemeClr val="bg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insert agenda</a:t>
            </a:r>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l="12916" t="13755" r="12916" b="29511"/>
          <a:stretch/>
        </p:blipFill>
        <p:spPr>
          <a:xfrm>
            <a:off x="129607" y="259074"/>
            <a:ext cx="9872522" cy="4109655"/>
          </a:xfrm>
          <a:prstGeom prst="rect">
            <a:avLst/>
          </a:prstGeom>
          <a:noFill/>
          <a:ln>
            <a:noFill/>
          </a:ln>
        </p:spPr>
      </p:pic>
    </p:spTree>
    <p:extLst>
      <p:ext uri="{BB962C8B-B14F-4D97-AF65-F5344CB8AC3E}">
        <p14:creationId xmlns:p14="http://schemas.microsoft.com/office/powerpoint/2010/main" val="176613820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lide Seperato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00801" y="2310039"/>
            <a:ext cx="1480458" cy="3321504"/>
          </a:xfrm>
          <a:prstGeom prst="rect">
            <a:avLst/>
          </a:prstGeom>
        </p:spPr>
        <p:txBody>
          <a:bodyPr/>
          <a:lstStyle>
            <a:lvl1pPr>
              <a:defRPr sz="55000" baseline="0">
                <a:solidFill>
                  <a:schemeClr val="bg1"/>
                </a:solidFill>
                <a:latin typeface="High Tide" panose="02000000000000000000" pitchFamily="2" charset="0"/>
              </a:defRPr>
            </a:lvl1pPr>
          </a:lstStyle>
          <a:p>
            <a:r>
              <a:rPr lang="en-US" dirty="0"/>
              <a:t>1</a:t>
            </a:r>
            <a:endParaRPr lang="en-GB" dirty="0"/>
          </a:p>
        </p:txBody>
      </p:sp>
      <p:sp>
        <p:nvSpPr>
          <p:cNvPr id="4" name="Content Placeholder 3"/>
          <p:cNvSpPr>
            <a:spLocks noGrp="1"/>
          </p:cNvSpPr>
          <p:nvPr>
            <p:ph sz="quarter" idx="10" hasCustomPrompt="1"/>
          </p:nvPr>
        </p:nvSpPr>
        <p:spPr>
          <a:xfrm>
            <a:off x="8055656" y="4731656"/>
            <a:ext cx="3120344" cy="333830"/>
          </a:xfrm>
          <a:prstGeom prst="rect">
            <a:avLst/>
          </a:prstGeom>
        </p:spPr>
        <p:txBody>
          <a:bodyPr/>
          <a:lstStyle>
            <a:lvl1pPr marL="0" indent="0">
              <a:buNone/>
              <a:defRPr sz="2400" b="0" baseline="0">
                <a:solidFill>
                  <a:schemeClr val="bg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insert slide separator descriptor</a:t>
            </a:r>
            <a:endParaRPr lang="en-GB" dirty="0"/>
          </a:p>
        </p:txBody>
      </p:sp>
    </p:spTree>
    <p:extLst>
      <p:ext uri="{BB962C8B-B14F-4D97-AF65-F5344CB8AC3E}">
        <p14:creationId xmlns:p14="http://schemas.microsoft.com/office/powerpoint/2010/main" val="48543256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2" y="176306"/>
            <a:ext cx="6584400" cy="507999"/>
          </a:xfrm>
          <a:prstGeom prst="rect">
            <a:avLst/>
          </a:prstGeom>
          <a:solidFill>
            <a:srgbClr val="6FCDE4"/>
          </a:solidFill>
        </p:spPr>
        <p:txBody>
          <a:bodyPr anchor="ctr" anchorCtr="0">
            <a:normAutofit/>
          </a:bodyPr>
          <a:lstStyle>
            <a:lvl1pPr>
              <a:defRPr sz="2200" b="1">
                <a:solidFill>
                  <a:schemeClr val="bg1"/>
                </a:solidFill>
                <a:latin typeface="+mn-lt"/>
              </a:defRPr>
            </a:lvl1pPr>
          </a:lstStyle>
          <a:p>
            <a:r>
              <a:rPr lang="en-US" dirty="0"/>
              <a:t>Click to edit slide title</a:t>
            </a:r>
            <a:endParaRPr lang="en-GB" dirty="0"/>
          </a:p>
        </p:txBody>
      </p:sp>
      <p:sp>
        <p:nvSpPr>
          <p:cNvPr id="13" name="Content Placeholder 12"/>
          <p:cNvSpPr>
            <a:spLocks noGrp="1"/>
          </p:cNvSpPr>
          <p:nvPr>
            <p:ph sz="quarter" idx="10" hasCustomPrompt="1"/>
          </p:nvPr>
        </p:nvSpPr>
        <p:spPr>
          <a:xfrm>
            <a:off x="874851" y="993775"/>
            <a:ext cx="10747375" cy="450712"/>
          </a:xfrm>
          <a:prstGeom prst="rect">
            <a:avLst/>
          </a:prstGeom>
        </p:spPr>
        <p:txBody>
          <a:bodyPr>
            <a:noAutofit/>
          </a:bodyPr>
          <a:lstStyle>
            <a:lvl1pPr marL="0" indent="0">
              <a:buClr>
                <a:srgbClr val="6FCDE4"/>
              </a:buClr>
              <a:buNone/>
              <a:defRPr sz="2400" baseline="0"/>
            </a:lvl1pPr>
            <a:lvl2pPr marL="457200" indent="0">
              <a:buClr>
                <a:srgbClr val="6FCDE4"/>
              </a:buClr>
              <a:buNone/>
              <a:defRPr/>
            </a:lvl2pPr>
            <a:lvl3pPr>
              <a:buClr>
                <a:srgbClr val="6FCDE4"/>
              </a:buClr>
              <a:defRPr/>
            </a:lvl3pPr>
            <a:lvl4pPr>
              <a:buClr>
                <a:srgbClr val="6FCDE4"/>
              </a:buClr>
              <a:defRPr/>
            </a:lvl4pPr>
            <a:lvl5pPr>
              <a:buClr>
                <a:srgbClr val="6FCDE4"/>
              </a:buClr>
              <a:defRPr/>
            </a:lvl5pPr>
          </a:lstStyle>
          <a:p>
            <a:pPr lvl="0"/>
            <a:r>
              <a:rPr lang="en-US" dirty="0"/>
              <a:t>Click to edit headline</a:t>
            </a:r>
          </a:p>
        </p:txBody>
      </p:sp>
      <p:sp>
        <p:nvSpPr>
          <p:cNvPr id="14" name="Content Placeholder 12"/>
          <p:cNvSpPr>
            <a:spLocks noGrp="1"/>
          </p:cNvSpPr>
          <p:nvPr>
            <p:ph sz="quarter" idx="11" hasCustomPrompt="1"/>
          </p:nvPr>
        </p:nvSpPr>
        <p:spPr>
          <a:xfrm>
            <a:off x="874851" y="1444487"/>
            <a:ext cx="10747375" cy="450712"/>
          </a:xfrm>
          <a:prstGeom prst="rect">
            <a:avLst/>
          </a:prstGeom>
        </p:spPr>
        <p:txBody>
          <a:bodyPr>
            <a:noAutofit/>
          </a:bodyPr>
          <a:lstStyle>
            <a:lvl1pPr marL="0" indent="0">
              <a:buClr>
                <a:srgbClr val="6FCDE4"/>
              </a:buClr>
              <a:buNone/>
              <a:defRPr sz="1800" baseline="0"/>
            </a:lvl1pPr>
            <a:lvl2pPr marL="457200" indent="0">
              <a:buClr>
                <a:srgbClr val="6FCDE4"/>
              </a:buClr>
              <a:buNone/>
              <a:defRPr/>
            </a:lvl2pPr>
            <a:lvl3pPr>
              <a:buClr>
                <a:srgbClr val="6FCDE4"/>
              </a:buClr>
              <a:defRPr/>
            </a:lvl3pPr>
            <a:lvl4pPr>
              <a:buClr>
                <a:srgbClr val="6FCDE4"/>
              </a:buClr>
              <a:defRPr/>
            </a:lvl4pPr>
            <a:lvl5pPr>
              <a:buClr>
                <a:srgbClr val="6FCDE4"/>
              </a:buClr>
              <a:defRPr/>
            </a:lvl5pPr>
          </a:lstStyle>
          <a:p>
            <a:pPr lvl="0"/>
            <a:r>
              <a:rPr lang="en-US" dirty="0"/>
              <a:t>Click to edit content</a:t>
            </a:r>
          </a:p>
        </p:txBody>
      </p:sp>
      <p:sp>
        <p:nvSpPr>
          <p:cNvPr id="16" name="Content Placeholder 12"/>
          <p:cNvSpPr>
            <a:spLocks noGrp="1"/>
          </p:cNvSpPr>
          <p:nvPr>
            <p:ph sz="quarter" idx="13" hasCustomPrompt="1"/>
          </p:nvPr>
        </p:nvSpPr>
        <p:spPr>
          <a:xfrm>
            <a:off x="874851" y="1895199"/>
            <a:ext cx="10747375" cy="450712"/>
          </a:xfrm>
          <a:prstGeom prst="rect">
            <a:avLst/>
          </a:prstGeom>
        </p:spPr>
        <p:txBody>
          <a:bodyPr>
            <a:noAutofit/>
          </a:bodyPr>
          <a:lstStyle>
            <a:lvl1pPr marL="285750" indent="-285750">
              <a:buClr>
                <a:srgbClr val="6FCDE4"/>
              </a:buClr>
              <a:buFont typeface="Arial" panose="020B0604020202020204" pitchFamily="34" charset="0"/>
              <a:buChar char="•"/>
              <a:defRPr sz="1800" baseline="0"/>
            </a:lvl1pPr>
            <a:lvl2pPr marL="457200" indent="0">
              <a:buClr>
                <a:srgbClr val="6FCDE4"/>
              </a:buClr>
              <a:buNone/>
              <a:defRPr/>
            </a:lvl2pPr>
            <a:lvl3pPr>
              <a:buClr>
                <a:srgbClr val="6FCDE4"/>
              </a:buClr>
              <a:defRPr/>
            </a:lvl3pPr>
            <a:lvl4pPr>
              <a:buClr>
                <a:srgbClr val="6FCDE4"/>
              </a:buClr>
              <a:defRPr/>
            </a:lvl4pPr>
            <a:lvl5pPr>
              <a:buClr>
                <a:srgbClr val="6FCDE4"/>
              </a:buClr>
              <a:defRPr/>
            </a:lvl5pPr>
          </a:lstStyle>
          <a:p>
            <a:pPr lvl="0"/>
            <a:r>
              <a:rPr lang="en-US" dirty="0"/>
              <a:t>Click to edit bullet point content</a:t>
            </a:r>
          </a:p>
        </p:txBody>
      </p:sp>
      <p:sp>
        <p:nvSpPr>
          <p:cNvPr id="6" name="Slide Number Placeholder 5"/>
          <p:cNvSpPr>
            <a:spLocks noGrp="1"/>
          </p:cNvSpPr>
          <p:nvPr>
            <p:ph type="sldNum" sz="quarter" idx="19"/>
          </p:nvPr>
        </p:nvSpPr>
        <p:spPr>
          <a:xfrm>
            <a:off x="9448800" y="254965"/>
            <a:ext cx="2743200" cy="365125"/>
          </a:xfrm>
        </p:spPr>
        <p:txBody>
          <a:bodyPr/>
          <a:lstStyle/>
          <a:p>
            <a:fld id="{5C7F91A7-A6E3-4757-B72A-82F0678887B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60034282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ntent Slide with image &amp;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2" y="176306"/>
            <a:ext cx="6584400" cy="507999"/>
          </a:xfrm>
          <a:prstGeom prst="rect">
            <a:avLst/>
          </a:prstGeom>
          <a:solidFill>
            <a:srgbClr val="6FCDE4"/>
          </a:solidFill>
        </p:spPr>
        <p:txBody>
          <a:bodyPr anchor="ctr" anchorCtr="0">
            <a:normAutofit/>
          </a:bodyPr>
          <a:lstStyle>
            <a:lvl1pPr>
              <a:defRPr sz="2200" b="1">
                <a:solidFill>
                  <a:schemeClr val="bg1"/>
                </a:solidFill>
                <a:latin typeface="+mn-lt"/>
              </a:defRPr>
            </a:lvl1pPr>
          </a:lstStyle>
          <a:p>
            <a:r>
              <a:rPr lang="en-US" dirty="0"/>
              <a:t>Click to edit slide title</a:t>
            </a:r>
            <a:endParaRPr lang="en-GB" dirty="0"/>
          </a:p>
        </p:txBody>
      </p:sp>
      <p:sp>
        <p:nvSpPr>
          <p:cNvPr id="3" name="Picture Placeholder 2"/>
          <p:cNvSpPr>
            <a:spLocks noGrp="1"/>
          </p:cNvSpPr>
          <p:nvPr>
            <p:ph type="pic" sz="quarter" idx="15" hasCustomPrompt="1"/>
          </p:nvPr>
        </p:nvSpPr>
        <p:spPr>
          <a:xfrm>
            <a:off x="6270625" y="2540000"/>
            <a:ext cx="5351463" cy="3802743"/>
          </a:xfrm>
          <a:prstGeom prst="rect">
            <a:avLst/>
          </a:prstGeom>
        </p:spPr>
        <p:txBody>
          <a:bodyPr/>
          <a:lstStyle>
            <a:lvl1pPr marL="0" indent="0" algn="ctr">
              <a:buNone/>
              <a:defRPr sz="1800" baseline="0"/>
            </a:lvl1pPr>
          </a:lstStyle>
          <a:p>
            <a:r>
              <a:rPr lang="en-US" dirty="0"/>
              <a:t>Click to insert image</a:t>
            </a:r>
            <a:endParaRPr lang="en-GB" dirty="0"/>
          </a:p>
        </p:txBody>
      </p:sp>
      <p:sp>
        <p:nvSpPr>
          <p:cNvPr id="5" name="Content Placeholder 4"/>
          <p:cNvSpPr>
            <a:spLocks noGrp="1"/>
          </p:cNvSpPr>
          <p:nvPr>
            <p:ph sz="quarter" idx="16" hasCustomPrompt="1"/>
          </p:nvPr>
        </p:nvSpPr>
        <p:spPr>
          <a:xfrm>
            <a:off x="6270625" y="6371092"/>
            <a:ext cx="5351463" cy="334509"/>
          </a:xfrm>
          <a:prstGeom prst="rect">
            <a:avLst/>
          </a:prstGeom>
          <a:solidFill>
            <a:srgbClr val="002060"/>
          </a:solidFill>
        </p:spPr>
        <p:txBody>
          <a:bodyPr/>
          <a:lstStyle>
            <a:lvl1pPr marL="0" indent="0" algn="ctr">
              <a:buNone/>
              <a:defRPr sz="18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insert image caption</a:t>
            </a:r>
            <a:endParaRPr lang="en-GB" dirty="0"/>
          </a:p>
        </p:txBody>
      </p:sp>
      <p:sp>
        <p:nvSpPr>
          <p:cNvPr id="12" name="Picture Placeholder 2"/>
          <p:cNvSpPr>
            <a:spLocks noGrp="1"/>
          </p:cNvSpPr>
          <p:nvPr>
            <p:ph type="pic" sz="quarter" idx="17" hasCustomPrompt="1"/>
          </p:nvPr>
        </p:nvSpPr>
        <p:spPr>
          <a:xfrm>
            <a:off x="874851" y="2540000"/>
            <a:ext cx="5351463" cy="3802743"/>
          </a:xfrm>
          <a:prstGeom prst="rect">
            <a:avLst/>
          </a:prstGeom>
        </p:spPr>
        <p:txBody>
          <a:bodyPr/>
          <a:lstStyle>
            <a:lvl1pPr marL="0" indent="0" algn="ctr">
              <a:buNone/>
              <a:defRPr sz="1800" baseline="0"/>
            </a:lvl1pPr>
          </a:lstStyle>
          <a:p>
            <a:r>
              <a:rPr lang="en-US" dirty="0"/>
              <a:t>Click to insert image</a:t>
            </a:r>
            <a:endParaRPr lang="en-GB" dirty="0"/>
          </a:p>
        </p:txBody>
      </p:sp>
      <p:sp>
        <p:nvSpPr>
          <p:cNvPr id="15" name="Content Placeholder 4"/>
          <p:cNvSpPr>
            <a:spLocks noGrp="1"/>
          </p:cNvSpPr>
          <p:nvPr>
            <p:ph sz="quarter" idx="18" hasCustomPrompt="1"/>
          </p:nvPr>
        </p:nvSpPr>
        <p:spPr>
          <a:xfrm>
            <a:off x="874851" y="6371092"/>
            <a:ext cx="5351463" cy="334509"/>
          </a:xfrm>
          <a:prstGeom prst="rect">
            <a:avLst/>
          </a:prstGeom>
          <a:solidFill>
            <a:srgbClr val="002060"/>
          </a:solidFill>
        </p:spPr>
        <p:txBody>
          <a:bodyPr/>
          <a:lstStyle>
            <a:lvl1pPr marL="0" indent="0" algn="ctr">
              <a:buNone/>
              <a:defRPr sz="18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insert image caption</a:t>
            </a:r>
            <a:endParaRPr lang="en-GB" dirty="0"/>
          </a:p>
        </p:txBody>
      </p:sp>
      <p:sp>
        <p:nvSpPr>
          <p:cNvPr id="10" name="Content Placeholder 12"/>
          <p:cNvSpPr>
            <a:spLocks noGrp="1"/>
          </p:cNvSpPr>
          <p:nvPr>
            <p:ph sz="quarter" idx="10" hasCustomPrompt="1"/>
          </p:nvPr>
        </p:nvSpPr>
        <p:spPr>
          <a:xfrm>
            <a:off x="874851" y="993775"/>
            <a:ext cx="10747375" cy="450712"/>
          </a:xfrm>
          <a:prstGeom prst="rect">
            <a:avLst/>
          </a:prstGeom>
        </p:spPr>
        <p:txBody>
          <a:bodyPr>
            <a:noAutofit/>
          </a:bodyPr>
          <a:lstStyle>
            <a:lvl1pPr marL="0" indent="0">
              <a:buClr>
                <a:srgbClr val="6FCDE4"/>
              </a:buClr>
              <a:buNone/>
              <a:defRPr sz="2400" baseline="0"/>
            </a:lvl1pPr>
            <a:lvl2pPr marL="457200" indent="0">
              <a:buClr>
                <a:srgbClr val="6FCDE4"/>
              </a:buClr>
              <a:buNone/>
              <a:defRPr/>
            </a:lvl2pPr>
            <a:lvl3pPr>
              <a:buClr>
                <a:srgbClr val="6FCDE4"/>
              </a:buClr>
              <a:defRPr/>
            </a:lvl3pPr>
            <a:lvl4pPr>
              <a:buClr>
                <a:srgbClr val="6FCDE4"/>
              </a:buClr>
              <a:defRPr/>
            </a:lvl4pPr>
            <a:lvl5pPr>
              <a:buClr>
                <a:srgbClr val="6FCDE4"/>
              </a:buClr>
              <a:defRPr/>
            </a:lvl5pPr>
          </a:lstStyle>
          <a:p>
            <a:pPr lvl="0"/>
            <a:r>
              <a:rPr lang="en-US" dirty="0"/>
              <a:t>Click to edit headline</a:t>
            </a:r>
          </a:p>
        </p:txBody>
      </p:sp>
      <p:sp>
        <p:nvSpPr>
          <p:cNvPr id="11" name="Content Placeholder 12"/>
          <p:cNvSpPr>
            <a:spLocks noGrp="1"/>
          </p:cNvSpPr>
          <p:nvPr>
            <p:ph sz="quarter" idx="11" hasCustomPrompt="1"/>
          </p:nvPr>
        </p:nvSpPr>
        <p:spPr>
          <a:xfrm>
            <a:off x="874851" y="1444487"/>
            <a:ext cx="10747375" cy="450712"/>
          </a:xfrm>
          <a:prstGeom prst="rect">
            <a:avLst/>
          </a:prstGeom>
        </p:spPr>
        <p:txBody>
          <a:bodyPr>
            <a:noAutofit/>
          </a:bodyPr>
          <a:lstStyle>
            <a:lvl1pPr marL="0" indent="0">
              <a:buClr>
                <a:srgbClr val="6FCDE4"/>
              </a:buClr>
              <a:buNone/>
              <a:defRPr sz="1800" baseline="0"/>
            </a:lvl1pPr>
            <a:lvl2pPr marL="457200" indent="0">
              <a:buClr>
                <a:srgbClr val="6FCDE4"/>
              </a:buClr>
              <a:buNone/>
              <a:defRPr/>
            </a:lvl2pPr>
            <a:lvl3pPr>
              <a:buClr>
                <a:srgbClr val="6FCDE4"/>
              </a:buClr>
              <a:defRPr/>
            </a:lvl3pPr>
            <a:lvl4pPr>
              <a:buClr>
                <a:srgbClr val="6FCDE4"/>
              </a:buClr>
              <a:defRPr/>
            </a:lvl4pPr>
            <a:lvl5pPr>
              <a:buClr>
                <a:srgbClr val="6FCDE4"/>
              </a:buClr>
              <a:defRPr/>
            </a:lvl5pPr>
          </a:lstStyle>
          <a:p>
            <a:pPr lvl="0"/>
            <a:r>
              <a:rPr lang="en-US" dirty="0"/>
              <a:t>Click to edit content</a:t>
            </a:r>
          </a:p>
        </p:txBody>
      </p:sp>
      <p:sp>
        <p:nvSpPr>
          <p:cNvPr id="17" name="Content Placeholder 12"/>
          <p:cNvSpPr>
            <a:spLocks noGrp="1"/>
          </p:cNvSpPr>
          <p:nvPr>
            <p:ph sz="quarter" idx="13" hasCustomPrompt="1"/>
          </p:nvPr>
        </p:nvSpPr>
        <p:spPr>
          <a:xfrm>
            <a:off x="874851" y="1895199"/>
            <a:ext cx="10747375" cy="450712"/>
          </a:xfrm>
          <a:prstGeom prst="rect">
            <a:avLst/>
          </a:prstGeom>
        </p:spPr>
        <p:txBody>
          <a:bodyPr>
            <a:noAutofit/>
          </a:bodyPr>
          <a:lstStyle>
            <a:lvl1pPr marL="285750" indent="-285750">
              <a:buClr>
                <a:srgbClr val="6FCDE4"/>
              </a:buClr>
              <a:buFont typeface="Arial" panose="020B0604020202020204" pitchFamily="34" charset="0"/>
              <a:buChar char="•"/>
              <a:defRPr sz="1800" baseline="0"/>
            </a:lvl1pPr>
            <a:lvl2pPr marL="457200" indent="0">
              <a:buClr>
                <a:srgbClr val="6FCDE4"/>
              </a:buClr>
              <a:buNone/>
              <a:defRPr/>
            </a:lvl2pPr>
            <a:lvl3pPr>
              <a:buClr>
                <a:srgbClr val="6FCDE4"/>
              </a:buClr>
              <a:defRPr/>
            </a:lvl3pPr>
            <a:lvl4pPr>
              <a:buClr>
                <a:srgbClr val="6FCDE4"/>
              </a:buClr>
              <a:defRPr/>
            </a:lvl4pPr>
            <a:lvl5pPr>
              <a:buClr>
                <a:srgbClr val="6FCDE4"/>
              </a:buClr>
              <a:defRPr/>
            </a:lvl5pPr>
          </a:lstStyle>
          <a:p>
            <a:pPr lvl="0"/>
            <a:r>
              <a:rPr lang="en-US" dirty="0"/>
              <a:t>Click to edit bullet point content</a:t>
            </a:r>
          </a:p>
        </p:txBody>
      </p:sp>
      <p:sp>
        <p:nvSpPr>
          <p:cNvPr id="13" name="Slide Number Placeholder 5"/>
          <p:cNvSpPr>
            <a:spLocks noGrp="1"/>
          </p:cNvSpPr>
          <p:nvPr>
            <p:ph type="sldNum" sz="quarter" idx="19"/>
          </p:nvPr>
        </p:nvSpPr>
        <p:spPr>
          <a:xfrm>
            <a:off x="9448800" y="254965"/>
            <a:ext cx="2743200" cy="365125"/>
          </a:xfrm>
        </p:spPr>
        <p:txBody>
          <a:bodyPr/>
          <a:lstStyle/>
          <a:p>
            <a:fld id="{5C7F91A7-A6E3-4757-B72A-82F0678887B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06567343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ontent Slide with charts">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2" y="176306"/>
            <a:ext cx="6584400" cy="507999"/>
          </a:xfrm>
          <a:prstGeom prst="rect">
            <a:avLst/>
          </a:prstGeom>
          <a:solidFill>
            <a:srgbClr val="6FCDE4"/>
          </a:solidFill>
        </p:spPr>
        <p:txBody>
          <a:bodyPr anchor="ctr" anchorCtr="0">
            <a:normAutofit/>
          </a:bodyPr>
          <a:lstStyle>
            <a:lvl1pPr>
              <a:defRPr sz="2200" b="1">
                <a:solidFill>
                  <a:schemeClr val="bg1"/>
                </a:solidFill>
                <a:latin typeface="+mn-lt"/>
              </a:defRPr>
            </a:lvl1pPr>
          </a:lstStyle>
          <a:p>
            <a:r>
              <a:rPr lang="en-US" dirty="0"/>
              <a:t>Click to edit slide title</a:t>
            </a:r>
            <a:endParaRPr lang="en-GB" dirty="0"/>
          </a:p>
        </p:txBody>
      </p:sp>
      <p:sp>
        <p:nvSpPr>
          <p:cNvPr id="18" name="Chart Placeholder 17"/>
          <p:cNvSpPr>
            <a:spLocks noGrp="1"/>
          </p:cNvSpPr>
          <p:nvPr>
            <p:ph type="chart" sz="quarter" idx="14" hasCustomPrompt="1"/>
          </p:nvPr>
        </p:nvSpPr>
        <p:spPr>
          <a:xfrm>
            <a:off x="874851" y="2540001"/>
            <a:ext cx="5221150" cy="4165600"/>
          </a:xfrm>
          <a:prstGeom prst="rect">
            <a:avLst/>
          </a:prstGeom>
        </p:spPr>
        <p:txBody>
          <a:bodyPr>
            <a:normAutofit/>
          </a:bodyPr>
          <a:lstStyle>
            <a:lvl1pPr marL="0" indent="0" algn="ctr">
              <a:buNone/>
              <a:defRPr sz="1800" baseline="0"/>
            </a:lvl1pPr>
          </a:lstStyle>
          <a:p>
            <a:r>
              <a:rPr lang="en-US" dirty="0"/>
              <a:t>Click to insert chart</a:t>
            </a:r>
            <a:endParaRPr lang="en-GB" dirty="0"/>
          </a:p>
        </p:txBody>
      </p:sp>
      <p:sp>
        <p:nvSpPr>
          <p:cNvPr id="22" name="Chart Placeholder 17"/>
          <p:cNvSpPr>
            <a:spLocks noGrp="1"/>
          </p:cNvSpPr>
          <p:nvPr>
            <p:ph type="chart" sz="quarter" idx="15" hasCustomPrompt="1"/>
          </p:nvPr>
        </p:nvSpPr>
        <p:spPr>
          <a:xfrm>
            <a:off x="6401076" y="2540001"/>
            <a:ext cx="5221150" cy="4165600"/>
          </a:xfrm>
          <a:prstGeom prst="rect">
            <a:avLst/>
          </a:prstGeom>
        </p:spPr>
        <p:txBody>
          <a:bodyPr>
            <a:normAutofit/>
          </a:bodyPr>
          <a:lstStyle>
            <a:lvl1pPr marL="0" indent="0" algn="ctr">
              <a:buNone/>
              <a:defRPr sz="1800" baseline="0"/>
            </a:lvl1pPr>
          </a:lstStyle>
          <a:p>
            <a:r>
              <a:rPr lang="en-US" dirty="0"/>
              <a:t>Click to insert chart</a:t>
            </a:r>
            <a:endParaRPr lang="en-GB" dirty="0"/>
          </a:p>
        </p:txBody>
      </p:sp>
      <p:sp>
        <p:nvSpPr>
          <p:cNvPr id="9" name="Content Placeholder 12"/>
          <p:cNvSpPr>
            <a:spLocks noGrp="1"/>
          </p:cNvSpPr>
          <p:nvPr>
            <p:ph sz="quarter" idx="10" hasCustomPrompt="1"/>
          </p:nvPr>
        </p:nvSpPr>
        <p:spPr>
          <a:xfrm>
            <a:off x="874851" y="993775"/>
            <a:ext cx="10747375" cy="450712"/>
          </a:xfrm>
          <a:prstGeom prst="rect">
            <a:avLst/>
          </a:prstGeom>
        </p:spPr>
        <p:txBody>
          <a:bodyPr>
            <a:noAutofit/>
          </a:bodyPr>
          <a:lstStyle>
            <a:lvl1pPr marL="0" indent="0">
              <a:buClr>
                <a:srgbClr val="6FCDE4"/>
              </a:buClr>
              <a:buNone/>
              <a:defRPr sz="2400" baseline="0"/>
            </a:lvl1pPr>
            <a:lvl2pPr marL="457200" indent="0">
              <a:buClr>
                <a:srgbClr val="6FCDE4"/>
              </a:buClr>
              <a:buNone/>
              <a:defRPr/>
            </a:lvl2pPr>
            <a:lvl3pPr>
              <a:buClr>
                <a:srgbClr val="6FCDE4"/>
              </a:buClr>
              <a:defRPr/>
            </a:lvl3pPr>
            <a:lvl4pPr>
              <a:buClr>
                <a:srgbClr val="6FCDE4"/>
              </a:buClr>
              <a:defRPr/>
            </a:lvl4pPr>
            <a:lvl5pPr>
              <a:buClr>
                <a:srgbClr val="6FCDE4"/>
              </a:buClr>
              <a:defRPr/>
            </a:lvl5pPr>
          </a:lstStyle>
          <a:p>
            <a:pPr lvl="0"/>
            <a:r>
              <a:rPr lang="en-US" dirty="0"/>
              <a:t>Click to edit headline</a:t>
            </a:r>
          </a:p>
        </p:txBody>
      </p:sp>
      <p:sp>
        <p:nvSpPr>
          <p:cNvPr id="10" name="Content Placeholder 12"/>
          <p:cNvSpPr>
            <a:spLocks noGrp="1"/>
          </p:cNvSpPr>
          <p:nvPr>
            <p:ph sz="quarter" idx="11" hasCustomPrompt="1"/>
          </p:nvPr>
        </p:nvSpPr>
        <p:spPr>
          <a:xfrm>
            <a:off x="874851" y="1444487"/>
            <a:ext cx="10747375" cy="450712"/>
          </a:xfrm>
          <a:prstGeom prst="rect">
            <a:avLst/>
          </a:prstGeom>
        </p:spPr>
        <p:txBody>
          <a:bodyPr>
            <a:noAutofit/>
          </a:bodyPr>
          <a:lstStyle>
            <a:lvl1pPr marL="0" indent="0">
              <a:buClr>
                <a:srgbClr val="6FCDE4"/>
              </a:buClr>
              <a:buNone/>
              <a:defRPr sz="1800" baseline="0"/>
            </a:lvl1pPr>
            <a:lvl2pPr marL="457200" indent="0">
              <a:buClr>
                <a:srgbClr val="6FCDE4"/>
              </a:buClr>
              <a:buNone/>
              <a:defRPr/>
            </a:lvl2pPr>
            <a:lvl3pPr>
              <a:buClr>
                <a:srgbClr val="6FCDE4"/>
              </a:buClr>
              <a:defRPr/>
            </a:lvl3pPr>
            <a:lvl4pPr>
              <a:buClr>
                <a:srgbClr val="6FCDE4"/>
              </a:buClr>
              <a:defRPr/>
            </a:lvl4pPr>
            <a:lvl5pPr>
              <a:buClr>
                <a:srgbClr val="6FCDE4"/>
              </a:buClr>
              <a:defRPr/>
            </a:lvl5pPr>
          </a:lstStyle>
          <a:p>
            <a:pPr lvl="0"/>
            <a:r>
              <a:rPr lang="en-US" dirty="0"/>
              <a:t>Click to edit content</a:t>
            </a:r>
          </a:p>
        </p:txBody>
      </p:sp>
      <p:sp>
        <p:nvSpPr>
          <p:cNvPr id="11" name="Content Placeholder 12"/>
          <p:cNvSpPr>
            <a:spLocks noGrp="1"/>
          </p:cNvSpPr>
          <p:nvPr>
            <p:ph sz="quarter" idx="13" hasCustomPrompt="1"/>
          </p:nvPr>
        </p:nvSpPr>
        <p:spPr>
          <a:xfrm>
            <a:off x="874851" y="1895199"/>
            <a:ext cx="10747375" cy="450712"/>
          </a:xfrm>
          <a:prstGeom prst="rect">
            <a:avLst/>
          </a:prstGeom>
        </p:spPr>
        <p:txBody>
          <a:bodyPr>
            <a:noAutofit/>
          </a:bodyPr>
          <a:lstStyle>
            <a:lvl1pPr marL="285750" indent="-285750">
              <a:buClr>
                <a:srgbClr val="6FCDE4"/>
              </a:buClr>
              <a:buFont typeface="Arial" panose="020B0604020202020204" pitchFamily="34" charset="0"/>
              <a:buChar char="•"/>
              <a:defRPr sz="1800" baseline="0"/>
            </a:lvl1pPr>
            <a:lvl2pPr marL="457200" indent="0">
              <a:buClr>
                <a:srgbClr val="6FCDE4"/>
              </a:buClr>
              <a:buNone/>
              <a:defRPr/>
            </a:lvl2pPr>
            <a:lvl3pPr>
              <a:buClr>
                <a:srgbClr val="6FCDE4"/>
              </a:buClr>
              <a:defRPr/>
            </a:lvl3pPr>
            <a:lvl4pPr>
              <a:buClr>
                <a:srgbClr val="6FCDE4"/>
              </a:buClr>
              <a:defRPr/>
            </a:lvl4pPr>
            <a:lvl5pPr>
              <a:buClr>
                <a:srgbClr val="6FCDE4"/>
              </a:buClr>
              <a:defRPr/>
            </a:lvl5pPr>
          </a:lstStyle>
          <a:p>
            <a:pPr lvl="0"/>
            <a:r>
              <a:rPr lang="en-US" dirty="0"/>
              <a:t>Click to edit bullet point content</a:t>
            </a:r>
          </a:p>
        </p:txBody>
      </p:sp>
      <p:sp>
        <p:nvSpPr>
          <p:cNvPr id="12" name="Slide Number Placeholder 5"/>
          <p:cNvSpPr>
            <a:spLocks noGrp="1"/>
          </p:cNvSpPr>
          <p:nvPr>
            <p:ph type="sldNum" sz="quarter" idx="19"/>
          </p:nvPr>
        </p:nvSpPr>
        <p:spPr>
          <a:xfrm>
            <a:off x="9448800" y="254965"/>
            <a:ext cx="2743200" cy="365125"/>
          </a:xfrm>
        </p:spPr>
        <p:txBody>
          <a:bodyPr/>
          <a:lstStyle/>
          <a:p>
            <a:fld id="{5C7F91A7-A6E3-4757-B72A-82F0678887B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680417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Slide Seperator">
    <p:bg>
      <p:bgPr>
        <a:solidFill>
          <a:srgbClr val="6FCDE4"/>
        </a:solidFill>
        <a:effectLst/>
      </p:bgPr>
    </p:bg>
    <p:spTree>
      <p:nvGrpSpPr>
        <p:cNvPr id="1" name=""/>
        <p:cNvGrpSpPr/>
        <p:nvPr/>
      </p:nvGrpSpPr>
      <p:grpSpPr>
        <a:xfrm>
          <a:off x="0" y="0"/>
          <a:ext cx="0" cy="0"/>
          <a:chOff x="0" y="0"/>
          <a:chExt cx="0" cy="0"/>
        </a:xfrm>
      </p:grpSpPr>
      <p:sp>
        <p:nvSpPr>
          <p:cNvPr id="4" name="Content Placeholder 3"/>
          <p:cNvSpPr>
            <a:spLocks noGrp="1"/>
          </p:cNvSpPr>
          <p:nvPr>
            <p:ph sz="quarter" idx="10" hasCustomPrompt="1"/>
          </p:nvPr>
        </p:nvSpPr>
        <p:spPr>
          <a:xfrm>
            <a:off x="8055656" y="4731656"/>
            <a:ext cx="3120344" cy="333830"/>
          </a:xfrm>
          <a:prstGeom prst="rect">
            <a:avLst/>
          </a:prstGeom>
        </p:spPr>
        <p:txBody>
          <a:bodyPr>
            <a:noAutofit/>
          </a:bodyPr>
          <a:lstStyle>
            <a:lvl1pPr marL="0" indent="0">
              <a:buNone/>
              <a:defRPr sz="2400" b="0" baseline="0">
                <a:solidFill>
                  <a:schemeClr val="bg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insert slide</a:t>
            </a:r>
            <a:endParaRPr lang="en-GB" dirty="0"/>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l="33038" t="9667" r="33038" b="50881"/>
          <a:stretch/>
        </p:blipFill>
        <p:spPr>
          <a:xfrm>
            <a:off x="5314950" y="699247"/>
            <a:ext cx="3557587" cy="6051177"/>
          </a:xfrm>
          <a:prstGeom prst="rect">
            <a:avLst/>
          </a:prstGeom>
        </p:spPr>
      </p:pic>
    </p:spTree>
    <p:extLst>
      <p:ext uri="{BB962C8B-B14F-4D97-AF65-F5344CB8AC3E}">
        <p14:creationId xmlns:p14="http://schemas.microsoft.com/office/powerpoint/2010/main" val="362349076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Section Header 1">
    <p:bg>
      <p:bgPr>
        <a:solidFill>
          <a:srgbClr val="6FCDE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121941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Section Header 2">
    <p:bg>
      <p:bgPr>
        <a:solidFill>
          <a:srgbClr val="ED9A4B"/>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0311595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Section Header 3">
    <p:bg>
      <p:bgPr>
        <a:solidFill>
          <a:srgbClr val="FF6B7E"/>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663597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Section Header 4">
    <p:bg>
      <p:bgPr>
        <a:solidFill>
          <a:srgbClr val="6CC24A"/>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420233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Section Header 5">
    <p:bg>
      <p:bgPr>
        <a:solidFill>
          <a:srgbClr val="615E9B"/>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695315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Section Header 6">
    <p:bg>
      <p:bgPr>
        <a:solidFill>
          <a:srgbClr val="0070C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76614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4A11308-2110-7F45-9056-593B6A36E66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6" name="Rectangle 5"/>
          <p:cNvSpPr/>
          <p:nvPr userDrawn="1"/>
        </p:nvSpPr>
        <p:spPr>
          <a:xfrm>
            <a:off x="878968" y="2985242"/>
            <a:ext cx="8040914" cy="2407023"/>
          </a:xfrm>
          <a:prstGeom prst="rect">
            <a:avLst/>
          </a:prstGeom>
          <a:solidFill>
            <a:srgbClr val="6FCDE4">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1" y="5392397"/>
            <a:ext cx="2660391" cy="1143967"/>
          </a:xfrm>
          <a:prstGeom prst="rect">
            <a:avLst/>
          </a:prstGeom>
        </p:spPr>
      </p:pic>
      <p:sp>
        <p:nvSpPr>
          <p:cNvPr id="11" name="Text Placeholder 14"/>
          <p:cNvSpPr>
            <a:spLocks noGrp="1"/>
          </p:cNvSpPr>
          <p:nvPr>
            <p:ph type="body" sz="quarter" idx="10" hasCustomPrompt="1"/>
          </p:nvPr>
        </p:nvSpPr>
        <p:spPr>
          <a:xfrm>
            <a:off x="1445025" y="3867285"/>
            <a:ext cx="6908800" cy="642936"/>
          </a:xfrm>
          <a:prstGeom prst="rect">
            <a:avLst/>
          </a:prstGeom>
        </p:spPr>
        <p:txBody>
          <a:bodyPr/>
          <a:lstStyle>
            <a:lvl1pPr marL="0" indent="0">
              <a:buNone/>
              <a:defRPr sz="44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insert thank you note</a:t>
            </a:r>
            <a:endParaRPr lang="en-GB" dirty="0"/>
          </a:p>
        </p:txBody>
      </p:sp>
    </p:spTree>
    <p:extLst>
      <p:ext uri="{BB962C8B-B14F-4D97-AF65-F5344CB8AC3E}">
        <p14:creationId xmlns:p14="http://schemas.microsoft.com/office/powerpoint/2010/main" val="87233605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2_Thank You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1" y="5392397"/>
            <a:ext cx="2660391" cy="1143967"/>
          </a:xfrm>
          <a:prstGeom prst="rect">
            <a:avLst/>
          </a:prstGeom>
        </p:spPr>
      </p:pic>
      <p:sp>
        <p:nvSpPr>
          <p:cNvPr id="12" name="Rectangle 11"/>
          <p:cNvSpPr/>
          <p:nvPr userDrawn="1"/>
        </p:nvSpPr>
        <p:spPr>
          <a:xfrm>
            <a:off x="878968" y="2985242"/>
            <a:ext cx="8040914" cy="2407023"/>
          </a:xfrm>
          <a:prstGeom prst="rect">
            <a:avLst/>
          </a:prstGeom>
          <a:solidFill>
            <a:srgbClr val="6FCDE4">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3" name="Text Placeholder 14"/>
          <p:cNvSpPr>
            <a:spLocks noGrp="1"/>
          </p:cNvSpPr>
          <p:nvPr>
            <p:ph type="body" sz="quarter" idx="10" hasCustomPrompt="1"/>
          </p:nvPr>
        </p:nvSpPr>
        <p:spPr>
          <a:xfrm>
            <a:off x="1445025" y="3867285"/>
            <a:ext cx="6908800" cy="642936"/>
          </a:xfrm>
          <a:prstGeom prst="rect">
            <a:avLst/>
          </a:prstGeom>
        </p:spPr>
        <p:txBody>
          <a:bodyPr/>
          <a:lstStyle>
            <a:lvl1pPr marL="0" indent="0">
              <a:buNone/>
              <a:defRPr sz="44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insert thank you note</a:t>
            </a:r>
            <a:endParaRPr lang="en-GB" dirty="0"/>
          </a:p>
        </p:txBody>
      </p:sp>
    </p:spTree>
    <p:extLst>
      <p:ext uri="{BB962C8B-B14F-4D97-AF65-F5344CB8AC3E}">
        <p14:creationId xmlns:p14="http://schemas.microsoft.com/office/powerpoint/2010/main" val="125665190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3_Title Slide (External Us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4A11308-2110-7F45-9056-593B6A36E66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10" name="Rectangle 9"/>
          <p:cNvSpPr/>
          <p:nvPr userDrawn="1"/>
        </p:nvSpPr>
        <p:spPr>
          <a:xfrm>
            <a:off x="878968" y="2985242"/>
            <a:ext cx="8040914" cy="2407023"/>
          </a:xfrm>
          <a:prstGeom prst="rect">
            <a:avLst/>
          </a:prstGeom>
          <a:solidFill>
            <a:srgbClr val="6FCDE4">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1" y="5392397"/>
            <a:ext cx="2660391" cy="1143967"/>
          </a:xfrm>
          <a:prstGeom prst="rect">
            <a:avLst/>
          </a:prstGeom>
        </p:spPr>
      </p:pic>
      <p:sp>
        <p:nvSpPr>
          <p:cNvPr id="15" name="Text Placeholder 14"/>
          <p:cNvSpPr>
            <a:spLocks noGrp="1"/>
          </p:cNvSpPr>
          <p:nvPr>
            <p:ph type="body" sz="quarter" idx="10" hasCustomPrompt="1"/>
          </p:nvPr>
        </p:nvSpPr>
        <p:spPr>
          <a:xfrm>
            <a:off x="1458472" y="3227942"/>
            <a:ext cx="6908800" cy="436108"/>
          </a:xfrm>
          <a:prstGeom prst="rect">
            <a:avLst/>
          </a:prstGeom>
        </p:spPr>
        <p:txBody>
          <a:bodyPr>
            <a:noAutofit/>
          </a:bodyPr>
          <a:lstStyle>
            <a:lvl1pPr marL="0" indent="0">
              <a:buNone/>
              <a:defRPr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Title</a:t>
            </a:r>
            <a:endParaRPr lang="en-GB" dirty="0"/>
          </a:p>
        </p:txBody>
      </p:sp>
      <p:sp>
        <p:nvSpPr>
          <p:cNvPr id="16" name="Text Placeholder 14"/>
          <p:cNvSpPr>
            <a:spLocks noGrp="1"/>
          </p:cNvSpPr>
          <p:nvPr>
            <p:ph type="body" sz="quarter" idx="11" hasCustomPrompt="1"/>
          </p:nvPr>
        </p:nvSpPr>
        <p:spPr>
          <a:xfrm>
            <a:off x="1458472" y="4041435"/>
            <a:ext cx="6908800" cy="436108"/>
          </a:xfrm>
          <a:prstGeom prst="rect">
            <a:avLst/>
          </a:prstGeom>
        </p:spPr>
        <p:txBody>
          <a:bodyPr anchor="ctr" anchorCtr="0">
            <a:noAutofit/>
          </a:bodyPr>
          <a:lstStyle>
            <a:lvl1pPr marL="0" indent="0">
              <a:buNone/>
              <a:defRPr sz="20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endParaRPr lang="en-GB" dirty="0"/>
          </a:p>
        </p:txBody>
      </p:sp>
      <p:sp>
        <p:nvSpPr>
          <p:cNvPr id="17" name="Text Placeholder 14"/>
          <p:cNvSpPr>
            <a:spLocks noGrp="1"/>
          </p:cNvSpPr>
          <p:nvPr>
            <p:ph type="body" sz="quarter" idx="12" hasCustomPrompt="1"/>
          </p:nvPr>
        </p:nvSpPr>
        <p:spPr>
          <a:xfrm>
            <a:off x="1458472" y="4799180"/>
            <a:ext cx="6908800" cy="436108"/>
          </a:xfrm>
          <a:prstGeom prst="rect">
            <a:avLst/>
          </a:prstGeom>
        </p:spPr>
        <p:txBody>
          <a:bodyPr anchor="ctr" anchorCtr="0">
            <a:noAutofit/>
          </a:bodyPr>
          <a:lstStyle>
            <a:lvl1pPr marL="0" indent="0">
              <a:buNone/>
              <a:defRPr sz="20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[Date]</a:t>
            </a:r>
            <a:endParaRPr lang="en-GB" dirty="0"/>
          </a:p>
        </p:txBody>
      </p:sp>
      <p:cxnSp>
        <p:nvCxnSpPr>
          <p:cNvPr id="24" name="Straight Connector 23"/>
          <p:cNvCxnSpPr/>
          <p:nvPr userDrawn="1"/>
        </p:nvCxnSpPr>
        <p:spPr>
          <a:xfrm>
            <a:off x="1458472" y="3855932"/>
            <a:ext cx="6908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450925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4_Title Slide (External Use)">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1" y="5392397"/>
            <a:ext cx="2660391" cy="1143967"/>
          </a:xfrm>
          <a:prstGeom prst="rect">
            <a:avLst/>
          </a:prstGeom>
        </p:spPr>
      </p:pic>
      <p:sp>
        <p:nvSpPr>
          <p:cNvPr id="36" name="Rectangle 35"/>
          <p:cNvSpPr/>
          <p:nvPr userDrawn="1"/>
        </p:nvSpPr>
        <p:spPr>
          <a:xfrm>
            <a:off x="878968" y="2985242"/>
            <a:ext cx="8040914" cy="2407023"/>
          </a:xfrm>
          <a:prstGeom prst="rect">
            <a:avLst/>
          </a:prstGeom>
          <a:solidFill>
            <a:srgbClr val="6FCDE4">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37" name="Text Placeholder 14"/>
          <p:cNvSpPr>
            <a:spLocks noGrp="1"/>
          </p:cNvSpPr>
          <p:nvPr>
            <p:ph type="body" sz="quarter" idx="10" hasCustomPrompt="1"/>
          </p:nvPr>
        </p:nvSpPr>
        <p:spPr>
          <a:xfrm>
            <a:off x="1458472" y="3227942"/>
            <a:ext cx="6908800" cy="436108"/>
          </a:xfrm>
          <a:prstGeom prst="rect">
            <a:avLst/>
          </a:prstGeom>
        </p:spPr>
        <p:txBody>
          <a:bodyPr>
            <a:noAutofit/>
          </a:bodyPr>
          <a:lstStyle>
            <a:lvl1pPr marL="0" indent="0">
              <a:buNone/>
              <a:defRPr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Title</a:t>
            </a:r>
            <a:endParaRPr lang="en-GB" dirty="0"/>
          </a:p>
        </p:txBody>
      </p:sp>
      <p:sp>
        <p:nvSpPr>
          <p:cNvPr id="38" name="Text Placeholder 14"/>
          <p:cNvSpPr>
            <a:spLocks noGrp="1"/>
          </p:cNvSpPr>
          <p:nvPr>
            <p:ph type="body" sz="quarter" idx="11" hasCustomPrompt="1"/>
          </p:nvPr>
        </p:nvSpPr>
        <p:spPr>
          <a:xfrm>
            <a:off x="1458472" y="4041435"/>
            <a:ext cx="6908800" cy="436108"/>
          </a:xfrm>
          <a:prstGeom prst="rect">
            <a:avLst/>
          </a:prstGeom>
        </p:spPr>
        <p:txBody>
          <a:bodyPr anchor="ctr" anchorCtr="0">
            <a:noAutofit/>
          </a:bodyPr>
          <a:lstStyle>
            <a:lvl1pPr marL="0" indent="0">
              <a:buNone/>
              <a:defRPr sz="20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endParaRPr lang="en-GB" dirty="0"/>
          </a:p>
        </p:txBody>
      </p:sp>
      <p:sp>
        <p:nvSpPr>
          <p:cNvPr id="39" name="Text Placeholder 14"/>
          <p:cNvSpPr>
            <a:spLocks noGrp="1"/>
          </p:cNvSpPr>
          <p:nvPr>
            <p:ph type="body" sz="quarter" idx="12" hasCustomPrompt="1"/>
          </p:nvPr>
        </p:nvSpPr>
        <p:spPr>
          <a:xfrm>
            <a:off x="1458472" y="4799180"/>
            <a:ext cx="6908800" cy="436108"/>
          </a:xfrm>
          <a:prstGeom prst="rect">
            <a:avLst/>
          </a:prstGeom>
        </p:spPr>
        <p:txBody>
          <a:bodyPr anchor="ctr" anchorCtr="0">
            <a:noAutofit/>
          </a:bodyPr>
          <a:lstStyle>
            <a:lvl1pPr marL="0" indent="0">
              <a:buNone/>
              <a:defRPr sz="20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[Date]</a:t>
            </a:r>
            <a:endParaRPr lang="en-GB" dirty="0"/>
          </a:p>
        </p:txBody>
      </p:sp>
      <p:cxnSp>
        <p:nvCxnSpPr>
          <p:cNvPr id="40" name="Straight Connector 39"/>
          <p:cNvCxnSpPr/>
          <p:nvPr userDrawn="1"/>
        </p:nvCxnSpPr>
        <p:spPr>
          <a:xfrm>
            <a:off x="1458472" y="3855932"/>
            <a:ext cx="6908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1985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Slide Seperator">
    <p:bg>
      <p:bgPr>
        <a:solidFill>
          <a:srgbClr val="6FCDE4"/>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l="28901" t="10000" r="30078" b="51458"/>
          <a:stretch/>
        </p:blipFill>
        <p:spPr>
          <a:xfrm>
            <a:off x="4672014" y="388223"/>
            <a:ext cx="5257800" cy="6441675"/>
          </a:xfrm>
          <a:prstGeom prst="rect">
            <a:avLst/>
          </a:prstGeom>
        </p:spPr>
      </p:pic>
      <p:sp>
        <p:nvSpPr>
          <p:cNvPr id="5" name="Content Placeholder 3"/>
          <p:cNvSpPr>
            <a:spLocks noGrp="1"/>
          </p:cNvSpPr>
          <p:nvPr>
            <p:ph sz="quarter" idx="10" hasCustomPrompt="1"/>
          </p:nvPr>
        </p:nvSpPr>
        <p:spPr>
          <a:xfrm>
            <a:off x="8055656" y="4731656"/>
            <a:ext cx="3120344" cy="333830"/>
          </a:xfrm>
          <a:prstGeom prst="rect">
            <a:avLst/>
          </a:prstGeom>
        </p:spPr>
        <p:txBody>
          <a:bodyPr>
            <a:noAutofit/>
          </a:bodyPr>
          <a:lstStyle>
            <a:lvl1pPr marL="0" indent="0">
              <a:buNone/>
              <a:defRPr sz="2400" b="0" baseline="0">
                <a:solidFill>
                  <a:schemeClr val="bg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insert slide</a:t>
            </a:r>
            <a:endParaRPr lang="en-GB" dirty="0"/>
          </a:p>
        </p:txBody>
      </p:sp>
    </p:spTree>
    <p:extLst>
      <p:ext uri="{BB962C8B-B14F-4D97-AF65-F5344CB8AC3E}">
        <p14:creationId xmlns:p14="http://schemas.microsoft.com/office/powerpoint/2010/main" val="292516551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ontent Slides">
    <p:spTree>
      <p:nvGrpSpPr>
        <p:cNvPr id="1" name=""/>
        <p:cNvGrpSpPr/>
        <p:nvPr/>
      </p:nvGrpSpPr>
      <p:grpSpPr>
        <a:xfrm>
          <a:off x="0" y="0"/>
          <a:ext cx="0" cy="0"/>
          <a:chOff x="0" y="0"/>
          <a:chExt cx="0" cy="0"/>
        </a:xfrm>
      </p:grpSpPr>
      <p:sp>
        <p:nvSpPr>
          <p:cNvPr id="2" name="Slide Number Placeholder 5"/>
          <p:cNvSpPr>
            <a:spLocks noGrp="1"/>
          </p:cNvSpPr>
          <p:nvPr>
            <p:ph type="sldNum" sz="quarter" idx="19"/>
          </p:nvPr>
        </p:nvSpPr>
        <p:spPr>
          <a:xfrm>
            <a:off x="9448800" y="254965"/>
            <a:ext cx="2743200" cy="365125"/>
          </a:xfrm>
        </p:spPr>
        <p:txBody>
          <a:bodyPr/>
          <a:lstStyle/>
          <a:p>
            <a:fld id="{5C7F91A7-A6E3-4757-B72A-82F0678887B5}" type="slidenum">
              <a:rPr lang="en-GB" smtClean="0">
                <a:solidFill>
                  <a:prstClr val="black">
                    <a:tint val="75000"/>
                  </a:prstClr>
                </a:solidFill>
              </a:rPr>
              <a:pPr/>
              <a:t>‹#›</a:t>
            </a:fld>
            <a:endParaRPr lang="en-GB" dirty="0">
              <a:solidFill>
                <a:prstClr val="black">
                  <a:tint val="75000"/>
                </a:prstClr>
              </a:solidFill>
            </a:endParaRPr>
          </a:p>
        </p:txBody>
      </p:sp>
      <p:pic>
        <p:nvPicPr>
          <p:cNvPr id="3" name="Picture 2" descr="C:\Users\452333\Desktop\LOGO EAT 2019.jp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11949" y="16042"/>
            <a:ext cx="1127125" cy="1043305"/>
          </a:xfrm>
          <a:prstGeom prst="rect">
            <a:avLst/>
          </a:prstGeom>
          <a:noFill/>
          <a:ln>
            <a:noFill/>
          </a:ln>
        </p:spPr>
      </p:pic>
    </p:spTree>
    <p:extLst>
      <p:ext uri="{BB962C8B-B14F-4D97-AF65-F5344CB8AC3E}">
        <p14:creationId xmlns:p14="http://schemas.microsoft.com/office/powerpoint/2010/main" val="395438947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Cover Slide">
    <p:spTree>
      <p:nvGrpSpPr>
        <p:cNvPr id="1" name=""/>
        <p:cNvGrpSpPr/>
        <p:nvPr/>
      </p:nvGrpSpPr>
      <p:grpSpPr>
        <a:xfrm>
          <a:off x="0" y="0"/>
          <a:ext cx="0" cy="0"/>
          <a:chOff x="0" y="0"/>
          <a:chExt cx="0" cy="0"/>
        </a:xfrm>
      </p:grpSpPr>
      <p:grpSp>
        <p:nvGrpSpPr>
          <p:cNvPr id="5" name="Group 4"/>
          <p:cNvGrpSpPr/>
          <p:nvPr userDrawn="1"/>
        </p:nvGrpSpPr>
        <p:grpSpPr>
          <a:xfrm>
            <a:off x="0" y="5401040"/>
            <a:ext cx="2768958" cy="1143967"/>
            <a:chOff x="0" y="5019433"/>
            <a:chExt cx="2768958" cy="1143967"/>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0607" y="5019433"/>
              <a:ext cx="2408351" cy="1143967"/>
            </a:xfrm>
            <a:prstGeom prst="rect">
              <a:avLst/>
            </a:prstGeom>
          </p:spPr>
        </p:pic>
        <p:sp>
          <p:nvSpPr>
            <p:cNvPr id="7" name="Rectangle 6"/>
            <p:cNvSpPr/>
            <p:nvPr/>
          </p:nvSpPr>
          <p:spPr>
            <a:xfrm>
              <a:off x="0" y="5019433"/>
              <a:ext cx="360607" cy="1143967"/>
            </a:xfrm>
            <a:prstGeom prst="rect">
              <a:avLst/>
            </a:prstGeom>
            <a:solidFill>
              <a:srgbClr val="70CD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grpSp>
      <p:sp>
        <p:nvSpPr>
          <p:cNvPr id="8" name="Slide Number Placeholder 5"/>
          <p:cNvSpPr>
            <a:spLocks noGrp="1"/>
          </p:cNvSpPr>
          <p:nvPr>
            <p:ph type="sldNum" sz="quarter" idx="19"/>
          </p:nvPr>
        </p:nvSpPr>
        <p:spPr>
          <a:xfrm>
            <a:off x="9448800" y="254965"/>
            <a:ext cx="2743200" cy="365125"/>
          </a:xfrm>
        </p:spPr>
        <p:txBody>
          <a:bodyPr/>
          <a:lstStyle/>
          <a:p>
            <a:fld id="{5C7F91A7-A6E3-4757-B72A-82F0678887B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12796324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Agenda">
    <p:bg>
      <p:bgPr>
        <a:solidFill>
          <a:srgbClr val="6FCDE4"/>
        </a:solidFill>
        <a:effectLst/>
      </p:bgPr>
    </p:bg>
    <p:spTree>
      <p:nvGrpSpPr>
        <p:cNvPr id="1" name=""/>
        <p:cNvGrpSpPr/>
        <p:nvPr/>
      </p:nvGrpSpPr>
      <p:grpSpPr>
        <a:xfrm>
          <a:off x="0" y="0"/>
          <a:ext cx="0" cy="0"/>
          <a:chOff x="0" y="0"/>
          <a:chExt cx="0" cy="0"/>
        </a:xfrm>
      </p:grpSpPr>
      <p:sp>
        <p:nvSpPr>
          <p:cNvPr id="4" name="Content Placeholder 3"/>
          <p:cNvSpPr>
            <a:spLocks noGrp="1"/>
          </p:cNvSpPr>
          <p:nvPr>
            <p:ph sz="quarter" idx="10" hasCustomPrompt="1"/>
          </p:nvPr>
        </p:nvSpPr>
        <p:spPr>
          <a:xfrm>
            <a:off x="6293985" y="2979056"/>
            <a:ext cx="3488644" cy="3358244"/>
          </a:xfrm>
          <a:prstGeom prst="rect">
            <a:avLst/>
          </a:prstGeom>
        </p:spPr>
        <p:txBody>
          <a:bodyPr/>
          <a:lstStyle>
            <a:lvl1pPr marL="342900" indent="-342900">
              <a:buFont typeface="Arial" panose="020B0604020202020204" pitchFamily="34" charset="0"/>
              <a:buChar char="•"/>
              <a:defRPr sz="1800" b="0" baseline="0">
                <a:solidFill>
                  <a:schemeClr val="bg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insert agenda</a:t>
            </a:r>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l="12916" t="13755" r="12916" b="29511"/>
          <a:stretch/>
        </p:blipFill>
        <p:spPr>
          <a:xfrm>
            <a:off x="129607" y="259074"/>
            <a:ext cx="9872522" cy="4109655"/>
          </a:xfrm>
          <a:prstGeom prst="rect">
            <a:avLst/>
          </a:prstGeom>
        </p:spPr>
      </p:pic>
    </p:spTree>
    <p:extLst>
      <p:ext uri="{BB962C8B-B14F-4D97-AF65-F5344CB8AC3E}">
        <p14:creationId xmlns:p14="http://schemas.microsoft.com/office/powerpoint/2010/main" val="418966240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MY"/>
          </a:p>
        </p:txBody>
      </p:sp>
      <p:sp>
        <p:nvSpPr>
          <p:cNvPr id="3" name="Date Placeholder 2"/>
          <p:cNvSpPr>
            <a:spLocks noGrp="1"/>
          </p:cNvSpPr>
          <p:nvPr>
            <p:ph type="dt" sz="half" idx="10"/>
          </p:nvPr>
        </p:nvSpPr>
        <p:spPr/>
        <p:txBody>
          <a:bodyPr/>
          <a:lstStyle/>
          <a:p>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5C7F91A7-A6E3-4757-B72A-82F0678887B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37789195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Slide Seperator">
    <p:bg>
      <p:bgPr>
        <a:solidFill>
          <a:srgbClr val="6FCDE4"/>
        </a:solidFill>
        <a:effectLst/>
      </p:bgPr>
    </p:bg>
    <p:spTree>
      <p:nvGrpSpPr>
        <p:cNvPr id="1" name=""/>
        <p:cNvGrpSpPr/>
        <p:nvPr/>
      </p:nvGrpSpPr>
      <p:grpSpPr>
        <a:xfrm>
          <a:off x="0" y="0"/>
          <a:ext cx="0" cy="0"/>
          <a:chOff x="0" y="0"/>
          <a:chExt cx="0" cy="0"/>
        </a:xfrm>
      </p:grpSpPr>
      <p:sp>
        <p:nvSpPr>
          <p:cNvPr id="4" name="Content Placeholder 3"/>
          <p:cNvSpPr>
            <a:spLocks noGrp="1"/>
          </p:cNvSpPr>
          <p:nvPr>
            <p:ph sz="quarter" idx="10" hasCustomPrompt="1"/>
          </p:nvPr>
        </p:nvSpPr>
        <p:spPr>
          <a:xfrm>
            <a:off x="8055656" y="4731656"/>
            <a:ext cx="3120344" cy="333830"/>
          </a:xfrm>
          <a:prstGeom prst="rect">
            <a:avLst/>
          </a:prstGeom>
        </p:spPr>
        <p:txBody>
          <a:bodyPr>
            <a:noAutofit/>
          </a:bodyPr>
          <a:lstStyle>
            <a:lvl1pPr marL="0" indent="0">
              <a:buNone/>
              <a:defRPr sz="2400" b="0" baseline="0">
                <a:solidFill>
                  <a:schemeClr val="bg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insert slide</a:t>
            </a:r>
            <a:endParaRPr lang="en-GB" dirty="0"/>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l="33038" t="9667" r="33038" b="50881"/>
          <a:stretch/>
        </p:blipFill>
        <p:spPr>
          <a:xfrm>
            <a:off x="5314950" y="699247"/>
            <a:ext cx="3557587" cy="6051177"/>
          </a:xfrm>
          <a:prstGeom prst="rect">
            <a:avLst/>
          </a:prstGeom>
        </p:spPr>
      </p:pic>
    </p:spTree>
    <p:extLst>
      <p:ext uri="{BB962C8B-B14F-4D97-AF65-F5344CB8AC3E}">
        <p14:creationId xmlns:p14="http://schemas.microsoft.com/office/powerpoint/2010/main" val="245451625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2_Slide Seperator">
    <p:bg>
      <p:bgPr>
        <a:solidFill>
          <a:srgbClr val="6FCDE4"/>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l="28901" t="10000" r="30078" b="51458"/>
          <a:stretch/>
        </p:blipFill>
        <p:spPr>
          <a:xfrm>
            <a:off x="4672014" y="388223"/>
            <a:ext cx="5257800" cy="6441675"/>
          </a:xfrm>
          <a:prstGeom prst="rect">
            <a:avLst/>
          </a:prstGeom>
        </p:spPr>
      </p:pic>
      <p:sp>
        <p:nvSpPr>
          <p:cNvPr id="5" name="Content Placeholder 3"/>
          <p:cNvSpPr>
            <a:spLocks noGrp="1"/>
          </p:cNvSpPr>
          <p:nvPr>
            <p:ph sz="quarter" idx="10" hasCustomPrompt="1"/>
          </p:nvPr>
        </p:nvSpPr>
        <p:spPr>
          <a:xfrm>
            <a:off x="8055656" y="4731656"/>
            <a:ext cx="3120344" cy="333830"/>
          </a:xfrm>
          <a:prstGeom prst="rect">
            <a:avLst/>
          </a:prstGeom>
        </p:spPr>
        <p:txBody>
          <a:bodyPr>
            <a:noAutofit/>
          </a:bodyPr>
          <a:lstStyle>
            <a:lvl1pPr marL="0" indent="0">
              <a:buNone/>
              <a:defRPr sz="2400" b="0" baseline="0">
                <a:solidFill>
                  <a:schemeClr val="bg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insert slide</a:t>
            </a:r>
            <a:endParaRPr lang="en-GB" dirty="0"/>
          </a:p>
        </p:txBody>
      </p:sp>
    </p:spTree>
    <p:extLst>
      <p:ext uri="{BB962C8B-B14F-4D97-AF65-F5344CB8AC3E}">
        <p14:creationId xmlns:p14="http://schemas.microsoft.com/office/powerpoint/2010/main" val="229410602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3_Slide Seperator">
    <p:bg>
      <p:bgPr>
        <a:solidFill>
          <a:srgbClr val="6FCDE4"/>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l="31463" t="10625" r="34020" b="51042"/>
          <a:stretch/>
        </p:blipFill>
        <p:spPr>
          <a:xfrm>
            <a:off x="3867150" y="728662"/>
            <a:ext cx="4457700" cy="6509656"/>
          </a:xfrm>
          <a:prstGeom prst="rect">
            <a:avLst/>
          </a:prstGeom>
        </p:spPr>
      </p:pic>
      <p:sp>
        <p:nvSpPr>
          <p:cNvPr id="6" name="Content Placeholder 3"/>
          <p:cNvSpPr>
            <a:spLocks noGrp="1"/>
          </p:cNvSpPr>
          <p:nvPr>
            <p:ph sz="quarter" idx="10" hasCustomPrompt="1"/>
          </p:nvPr>
        </p:nvSpPr>
        <p:spPr>
          <a:xfrm>
            <a:off x="8055656" y="4731656"/>
            <a:ext cx="3120344" cy="333830"/>
          </a:xfrm>
          <a:prstGeom prst="rect">
            <a:avLst/>
          </a:prstGeom>
        </p:spPr>
        <p:txBody>
          <a:bodyPr>
            <a:noAutofit/>
          </a:bodyPr>
          <a:lstStyle>
            <a:lvl1pPr marL="0" indent="0">
              <a:buNone/>
              <a:defRPr sz="2400" b="0" baseline="0">
                <a:solidFill>
                  <a:schemeClr val="bg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insert slide</a:t>
            </a:r>
            <a:endParaRPr lang="en-GB" dirty="0"/>
          </a:p>
        </p:txBody>
      </p:sp>
    </p:spTree>
    <p:extLst>
      <p:ext uri="{BB962C8B-B14F-4D97-AF65-F5344CB8AC3E}">
        <p14:creationId xmlns:p14="http://schemas.microsoft.com/office/powerpoint/2010/main" val="59285304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4_Slide Seperator">
    <p:bg>
      <p:bgPr>
        <a:solidFill>
          <a:srgbClr val="6FCDE4"/>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l="32591" t="10196" r="32591" b="49020"/>
          <a:stretch/>
        </p:blipFill>
        <p:spPr>
          <a:xfrm>
            <a:off x="5002305" y="699247"/>
            <a:ext cx="4155141" cy="6232714"/>
          </a:xfrm>
          <a:prstGeom prst="rect">
            <a:avLst/>
          </a:prstGeom>
        </p:spPr>
      </p:pic>
      <p:sp>
        <p:nvSpPr>
          <p:cNvPr id="5" name="Content Placeholder 3"/>
          <p:cNvSpPr>
            <a:spLocks noGrp="1"/>
          </p:cNvSpPr>
          <p:nvPr>
            <p:ph sz="quarter" idx="10" hasCustomPrompt="1"/>
          </p:nvPr>
        </p:nvSpPr>
        <p:spPr>
          <a:xfrm>
            <a:off x="8055656" y="4731656"/>
            <a:ext cx="3120344" cy="333830"/>
          </a:xfrm>
          <a:prstGeom prst="rect">
            <a:avLst/>
          </a:prstGeom>
        </p:spPr>
        <p:txBody>
          <a:bodyPr>
            <a:noAutofit/>
          </a:bodyPr>
          <a:lstStyle>
            <a:lvl1pPr marL="0" indent="0">
              <a:buNone/>
              <a:defRPr sz="2400" b="0" baseline="0">
                <a:solidFill>
                  <a:schemeClr val="bg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insert slide</a:t>
            </a:r>
            <a:endParaRPr lang="en-GB" dirty="0"/>
          </a:p>
        </p:txBody>
      </p:sp>
    </p:spTree>
    <p:extLst>
      <p:ext uri="{BB962C8B-B14F-4D97-AF65-F5344CB8AC3E}">
        <p14:creationId xmlns:p14="http://schemas.microsoft.com/office/powerpoint/2010/main" val="19010359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5_Slide Seperator">
    <p:bg>
      <p:bgPr>
        <a:solidFill>
          <a:srgbClr val="6FCDE4"/>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l="28047" t="11961" r="28047" b="50392"/>
          <a:stretch/>
        </p:blipFill>
        <p:spPr>
          <a:xfrm>
            <a:off x="3558987" y="820271"/>
            <a:ext cx="5815252" cy="6225988"/>
          </a:xfrm>
          <a:prstGeom prst="rect">
            <a:avLst/>
          </a:prstGeom>
        </p:spPr>
      </p:pic>
      <p:sp>
        <p:nvSpPr>
          <p:cNvPr id="6" name="Content Placeholder 3"/>
          <p:cNvSpPr>
            <a:spLocks noGrp="1"/>
          </p:cNvSpPr>
          <p:nvPr>
            <p:ph sz="quarter" idx="10" hasCustomPrompt="1"/>
          </p:nvPr>
        </p:nvSpPr>
        <p:spPr>
          <a:xfrm>
            <a:off x="8055656" y="4731656"/>
            <a:ext cx="3120344" cy="333830"/>
          </a:xfrm>
          <a:prstGeom prst="rect">
            <a:avLst/>
          </a:prstGeom>
        </p:spPr>
        <p:txBody>
          <a:bodyPr>
            <a:noAutofit/>
          </a:bodyPr>
          <a:lstStyle>
            <a:lvl1pPr marL="0" indent="0">
              <a:buNone/>
              <a:defRPr sz="2400" b="0" baseline="0">
                <a:solidFill>
                  <a:schemeClr val="bg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insert slide</a:t>
            </a:r>
            <a:endParaRPr lang="en-GB" dirty="0"/>
          </a:p>
        </p:txBody>
      </p:sp>
    </p:spTree>
    <p:extLst>
      <p:ext uri="{BB962C8B-B14F-4D97-AF65-F5344CB8AC3E}">
        <p14:creationId xmlns:p14="http://schemas.microsoft.com/office/powerpoint/2010/main" val="178629414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7_Slide Seperator">
    <p:bg>
      <p:bgPr>
        <a:solidFill>
          <a:srgbClr val="6FCDE4"/>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l="35582" t="10392" r="35582" b="51176"/>
          <a:stretch/>
        </p:blipFill>
        <p:spPr>
          <a:xfrm>
            <a:off x="4773704" y="416857"/>
            <a:ext cx="3590365" cy="6245959"/>
          </a:xfrm>
          <a:prstGeom prst="rect">
            <a:avLst/>
          </a:prstGeom>
        </p:spPr>
      </p:pic>
      <p:sp>
        <p:nvSpPr>
          <p:cNvPr id="5" name="Content Placeholder 3"/>
          <p:cNvSpPr>
            <a:spLocks noGrp="1"/>
          </p:cNvSpPr>
          <p:nvPr>
            <p:ph sz="quarter" idx="10" hasCustomPrompt="1"/>
          </p:nvPr>
        </p:nvSpPr>
        <p:spPr>
          <a:xfrm>
            <a:off x="8055656" y="4731656"/>
            <a:ext cx="3120344" cy="333830"/>
          </a:xfrm>
          <a:prstGeom prst="rect">
            <a:avLst/>
          </a:prstGeom>
        </p:spPr>
        <p:txBody>
          <a:bodyPr>
            <a:noAutofit/>
          </a:bodyPr>
          <a:lstStyle>
            <a:lvl1pPr marL="0" indent="0">
              <a:buNone/>
              <a:defRPr sz="2400" b="0" baseline="0">
                <a:solidFill>
                  <a:schemeClr val="bg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insert slide</a:t>
            </a:r>
            <a:endParaRPr lang="en-GB" dirty="0"/>
          </a:p>
        </p:txBody>
      </p:sp>
    </p:spTree>
    <p:extLst>
      <p:ext uri="{BB962C8B-B14F-4D97-AF65-F5344CB8AC3E}">
        <p14:creationId xmlns:p14="http://schemas.microsoft.com/office/powerpoint/2010/main" val="3130774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Slide Seperator">
    <p:bg>
      <p:bgPr>
        <a:solidFill>
          <a:srgbClr val="6FCDE4"/>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l="31463" t="10625" r="34020" b="51042"/>
          <a:stretch/>
        </p:blipFill>
        <p:spPr>
          <a:xfrm>
            <a:off x="3867150" y="728662"/>
            <a:ext cx="4457700" cy="6509656"/>
          </a:xfrm>
          <a:prstGeom prst="rect">
            <a:avLst/>
          </a:prstGeom>
        </p:spPr>
      </p:pic>
      <p:sp>
        <p:nvSpPr>
          <p:cNvPr id="6" name="Content Placeholder 3"/>
          <p:cNvSpPr>
            <a:spLocks noGrp="1"/>
          </p:cNvSpPr>
          <p:nvPr>
            <p:ph sz="quarter" idx="10" hasCustomPrompt="1"/>
          </p:nvPr>
        </p:nvSpPr>
        <p:spPr>
          <a:xfrm>
            <a:off x="8055656" y="4731656"/>
            <a:ext cx="3120344" cy="333830"/>
          </a:xfrm>
          <a:prstGeom prst="rect">
            <a:avLst/>
          </a:prstGeom>
        </p:spPr>
        <p:txBody>
          <a:bodyPr>
            <a:noAutofit/>
          </a:bodyPr>
          <a:lstStyle>
            <a:lvl1pPr marL="0" indent="0">
              <a:buNone/>
              <a:defRPr sz="2400" b="0" baseline="0">
                <a:solidFill>
                  <a:schemeClr val="bg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insert slide</a:t>
            </a:r>
            <a:endParaRPr lang="en-GB" dirty="0"/>
          </a:p>
        </p:txBody>
      </p:sp>
    </p:spTree>
    <p:extLst>
      <p:ext uri="{BB962C8B-B14F-4D97-AF65-F5344CB8AC3E}">
        <p14:creationId xmlns:p14="http://schemas.microsoft.com/office/powerpoint/2010/main" val="67820850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8_Slide Seperator">
    <p:bg>
      <p:bgPr>
        <a:solidFill>
          <a:srgbClr val="6FCDE4"/>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l="31028" t="10588" r="31028" b="51372"/>
          <a:stretch/>
        </p:blipFill>
        <p:spPr>
          <a:xfrm>
            <a:off x="5091951" y="726140"/>
            <a:ext cx="4720059" cy="6131860"/>
          </a:xfrm>
          <a:prstGeom prst="rect">
            <a:avLst/>
          </a:prstGeom>
        </p:spPr>
      </p:pic>
      <p:sp>
        <p:nvSpPr>
          <p:cNvPr id="6" name="Content Placeholder 3"/>
          <p:cNvSpPr>
            <a:spLocks noGrp="1"/>
          </p:cNvSpPr>
          <p:nvPr>
            <p:ph sz="quarter" idx="10" hasCustomPrompt="1"/>
          </p:nvPr>
        </p:nvSpPr>
        <p:spPr>
          <a:xfrm>
            <a:off x="8055656" y="4731656"/>
            <a:ext cx="3120344" cy="333830"/>
          </a:xfrm>
          <a:prstGeom prst="rect">
            <a:avLst/>
          </a:prstGeom>
        </p:spPr>
        <p:txBody>
          <a:bodyPr>
            <a:noAutofit/>
          </a:bodyPr>
          <a:lstStyle>
            <a:lvl1pPr marL="0" indent="0">
              <a:buNone/>
              <a:defRPr sz="2400" b="0" baseline="0">
                <a:solidFill>
                  <a:schemeClr val="bg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insert slide</a:t>
            </a:r>
            <a:endParaRPr lang="en-GB" dirty="0"/>
          </a:p>
        </p:txBody>
      </p:sp>
    </p:spTree>
    <p:extLst>
      <p:ext uri="{BB962C8B-B14F-4D97-AF65-F5344CB8AC3E}">
        <p14:creationId xmlns:p14="http://schemas.microsoft.com/office/powerpoint/2010/main" val="284457442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9_Slide Seperator">
    <p:bg>
      <p:bgPr>
        <a:solidFill>
          <a:srgbClr val="6FCDE4"/>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l="33094" t="10980" r="33094" b="51961"/>
          <a:stretch/>
        </p:blipFill>
        <p:spPr>
          <a:xfrm>
            <a:off x="4258233" y="551328"/>
            <a:ext cx="4582631" cy="6306672"/>
          </a:xfrm>
          <a:prstGeom prst="rect">
            <a:avLst/>
          </a:prstGeom>
        </p:spPr>
      </p:pic>
      <p:sp>
        <p:nvSpPr>
          <p:cNvPr id="5" name="Content Placeholder 3"/>
          <p:cNvSpPr>
            <a:spLocks noGrp="1"/>
          </p:cNvSpPr>
          <p:nvPr>
            <p:ph sz="quarter" idx="10" hasCustomPrompt="1"/>
          </p:nvPr>
        </p:nvSpPr>
        <p:spPr>
          <a:xfrm>
            <a:off x="8055656" y="4731656"/>
            <a:ext cx="3120344" cy="333830"/>
          </a:xfrm>
          <a:prstGeom prst="rect">
            <a:avLst/>
          </a:prstGeom>
        </p:spPr>
        <p:txBody>
          <a:bodyPr>
            <a:noAutofit/>
          </a:bodyPr>
          <a:lstStyle>
            <a:lvl1pPr marL="0" indent="0">
              <a:buNone/>
              <a:defRPr sz="2400" b="0" baseline="0">
                <a:solidFill>
                  <a:schemeClr val="bg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insert slide</a:t>
            </a:r>
            <a:endParaRPr lang="en-GB" dirty="0"/>
          </a:p>
        </p:txBody>
      </p:sp>
    </p:spTree>
    <p:extLst>
      <p:ext uri="{BB962C8B-B14F-4D97-AF65-F5344CB8AC3E}">
        <p14:creationId xmlns:p14="http://schemas.microsoft.com/office/powerpoint/2010/main" val="6140341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0_Slide Seperator">
    <p:bg>
      <p:bgPr>
        <a:solidFill>
          <a:srgbClr val="6FCDE4"/>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l="33033" t="11373" r="33033" b="51176"/>
          <a:stretch/>
        </p:blipFill>
        <p:spPr>
          <a:xfrm>
            <a:off x="4921623" y="726141"/>
            <a:ext cx="4087906" cy="6131859"/>
          </a:xfrm>
          <a:prstGeom prst="rect">
            <a:avLst/>
          </a:prstGeom>
        </p:spPr>
      </p:pic>
      <p:sp>
        <p:nvSpPr>
          <p:cNvPr id="6" name="Content Placeholder 3"/>
          <p:cNvSpPr>
            <a:spLocks noGrp="1"/>
          </p:cNvSpPr>
          <p:nvPr>
            <p:ph sz="quarter" idx="10" hasCustomPrompt="1"/>
          </p:nvPr>
        </p:nvSpPr>
        <p:spPr>
          <a:xfrm>
            <a:off x="8055656" y="4731656"/>
            <a:ext cx="3120344" cy="333830"/>
          </a:xfrm>
          <a:prstGeom prst="rect">
            <a:avLst/>
          </a:prstGeom>
        </p:spPr>
        <p:txBody>
          <a:bodyPr>
            <a:noAutofit/>
          </a:bodyPr>
          <a:lstStyle>
            <a:lvl1pPr marL="0" indent="0">
              <a:buNone/>
              <a:defRPr sz="2400" b="0" baseline="0">
                <a:solidFill>
                  <a:schemeClr val="bg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insert slide</a:t>
            </a:r>
            <a:endParaRPr lang="en-GB" dirty="0"/>
          </a:p>
        </p:txBody>
      </p:sp>
    </p:spTree>
    <p:extLst>
      <p:ext uri="{BB962C8B-B14F-4D97-AF65-F5344CB8AC3E}">
        <p14:creationId xmlns:p14="http://schemas.microsoft.com/office/powerpoint/2010/main" val="255507969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21_Slide Seperator">
    <p:bg>
      <p:bgPr>
        <a:solidFill>
          <a:srgbClr val="6FCDE4"/>
        </a:solidFill>
        <a:effectLst/>
      </p:bgPr>
    </p:bg>
    <p:spTree>
      <p:nvGrpSpPr>
        <p:cNvPr id="1" name=""/>
        <p:cNvGrpSpPr/>
        <p:nvPr/>
      </p:nvGrpSpPr>
      <p:grpSpPr>
        <a:xfrm>
          <a:off x="0" y="0"/>
          <a:ext cx="0" cy="0"/>
          <a:chOff x="0" y="0"/>
          <a:chExt cx="0" cy="0"/>
        </a:xfrm>
      </p:grpSpPr>
      <p:sp>
        <p:nvSpPr>
          <p:cNvPr id="5" name="Content Placeholder 3"/>
          <p:cNvSpPr>
            <a:spLocks noGrp="1"/>
          </p:cNvSpPr>
          <p:nvPr>
            <p:ph sz="quarter" idx="10" hasCustomPrompt="1"/>
          </p:nvPr>
        </p:nvSpPr>
        <p:spPr>
          <a:xfrm>
            <a:off x="8055656" y="4731656"/>
            <a:ext cx="3120344" cy="333830"/>
          </a:xfrm>
          <a:prstGeom prst="rect">
            <a:avLst/>
          </a:prstGeom>
        </p:spPr>
        <p:txBody>
          <a:bodyPr>
            <a:noAutofit/>
          </a:bodyPr>
          <a:lstStyle>
            <a:lvl1pPr marL="0" indent="0">
              <a:buNone/>
              <a:defRPr sz="2400" b="0" baseline="0">
                <a:solidFill>
                  <a:schemeClr val="bg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insert slide</a:t>
            </a:r>
            <a:endParaRPr lang="en-GB" dirty="0"/>
          </a:p>
        </p:txBody>
      </p:sp>
      <p:pic>
        <p:nvPicPr>
          <p:cNvPr id="4" name="Picture 3"/>
          <p:cNvPicPr>
            <a:picLocks noChangeAspect="1"/>
          </p:cNvPicPr>
          <p:nvPr userDrawn="1"/>
        </p:nvPicPr>
        <p:blipFill rotWithShape="1">
          <a:blip r:embed="rId2" cstate="print">
            <a:lum bright="70000" contrast="-70000"/>
            <a:extLst>
              <a:ext uri="{28A0092B-C50C-407E-A947-70E740481C1C}">
                <a14:useLocalDpi xmlns:a14="http://schemas.microsoft.com/office/drawing/2010/main" val="0"/>
              </a:ext>
            </a:extLst>
          </a:blip>
          <a:srcRect l="41267" t="11250" r="35478" b="51250"/>
          <a:stretch/>
        </p:blipFill>
        <p:spPr>
          <a:xfrm>
            <a:off x="3075563" y="901337"/>
            <a:ext cx="2528889" cy="5721532"/>
          </a:xfrm>
          <a:prstGeom prst="rect">
            <a:avLst/>
          </a:prstGeom>
        </p:spPr>
      </p:pic>
      <p:pic>
        <p:nvPicPr>
          <p:cNvPr id="7" name="Picture 6"/>
          <p:cNvPicPr>
            <a:picLocks noChangeAspect="1"/>
          </p:cNvPicPr>
          <p:nvPr userDrawn="1"/>
        </p:nvPicPr>
        <p:blipFill rotWithShape="1">
          <a:blip r:embed="rId3" cstate="print">
            <a:lum bright="70000" contrast="-70000"/>
            <a:extLst>
              <a:ext uri="{28A0092B-C50C-407E-A947-70E740481C1C}">
                <a14:useLocalDpi xmlns:a14="http://schemas.microsoft.com/office/drawing/2010/main" val="0"/>
              </a:ext>
            </a:extLst>
          </a:blip>
          <a:srcRect l="34886" t="12353" r="33107" b="51764"/>
          <a:stretch/>
        </p:blipFill>
        <p:spPr>
          <a:xfrm>
            <a:off x="4370294" y="847165"/>
            <a:ext cx="4166082" cy="5775704"/>
          </a:xfrm>
          <a:prstGeom prst="rect">
            <a:avLst/>
          </a:prstGeom>
        </p:spPr>
      </p:pic>
    </p:spTree>
    <p:extLst>
      <p:ext uri="{BB962C8B-B14F-4D97-AF65-F5344CB8AC3E}">
        <p14:creationId xmlns:p14="http://schemas.microsoft.com/office/powerpoint/2010/main" val="246923412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22_Slide Seperator">
    <p:bg>
      <p:bgPr>
        <a:solidFill>
          <a:srgbClr val="6FCDE4"/>
        </a:solidFill>
        <a:effectLst/>
      </p:bgPr>
    </p:bg>
    <p:spTree>
      <p:nvGrpSpPr>
        <p:cNvPr id="1" name=""/>
        <p:cNvGrpSpPr/>
        <p:nvPr/>
      </p:nvGrpSpPr>
      <p:grpSpPr>
        <a:xfrm>
          <a:off x="0" y="0"/>
          <a:ext cx="0" cy="0"/>
          <a:chOff x="0" y="0"/>
          <a:chExt cx="0" cy="0"/>
        </a:xfrm>
      </p:grpSpPr>
      <p:sp>
        <p:nvSpPr>
          <p:cNvPr id="5" name="Content Placeholder 3"/>
          <p:cNvSpPr>
            <a:spLocks noGrp="1"/>
          </p:cNvSpPr>
          <p:nvPr>
            <p:ph sz="quarter" idx="10" hasCustomPrompt="1"/>
          </p:nvPr>
        </p:nvSpPr>
        <p:spPr>
          <a:xfrm>
            <a:off x="8055656" y="4731656"/>
            <a:ext cx="3120344" cy="333830"/>
          </a:xfrm>
          <a:prstGeom prst="rect">
            <a:avLst/>
          </a:prstGeom>
        </p:spPr>
        <p:txBody>
          <a:bodyPr>
            <a:noAutofit/>
          </a:bodyPr>
          <a:lstStyle>
            <a:lvl1pPr marL="0" indent="0">
              <a:buNone/>
              <a:defRPr sz="2400" b="0" baseline="0">
                <a:solidFill>
                  <a:schemeClr val="bg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insert slide</a:t>
            </a:r>
            <a:endParaRPr lang="en-GB" dirty="0"/>
          </a:p>
        </p:txBody>
      </p:sp>
      <p:pic>
        <p:nvPicPr>
          <p:cNvPr id="6" name="Picture 5"/>
          <p:cNvPicPr>
            <a:picLocks noChangeAspect="1"/>
          </p:cNvPicPr>
          <p:nvPr userDrawn="1"/>
        </p:nvPicPr>
        <p:blipFill rotWithShape="1">
          <a:blip r:embed="rId2" cstate="print">
            <a:lum bright="70000" contrast="-70000"/>
            <a:extLst>
              <a:ext uri="{28A0092B-C50C-407E-A947-70E740481C1C}">
                <a14:useLocalDpi xmlns:a14="http://schemas.microsoft.com/office/drawing/2010/main" val="0"/>
              </a:ext>
            </a:extLst>
          </a:blip>
          <a:srcRect l="41267" t="11250" r="35478" b="51250"/>
          <a:stretch/>
        </p:blipFill>
        <p:spPr>
          <a:xfrm>
            <a:off x="5295376" y="901337"/>
            <a:ext cx="2528889" cy="5721532"/>
          </a:xfrm>
          <a:prstGeom prst="rect">
            <a:avLst/>
          </a:prstGeom>
        </p:spPr>
      </p:pic>
      <p:pic>
        <p:nvPicPr>
          <p:cNvPr id="9" name="Picture 8"/>
          <p:cNvPicPr>
            <a:picLocks noChangeAspect="1"/>
          </p:cNvPicPr>
          <p:nvPr userDrawn="1"/>
        </p:nvPicPr>
        <p:blipFill rotWithShape="1">
          <a:blip r:embed="rId2" cstate="print">
            <a:lum bright="70000" contrast="-70000"/>
            <a:extLst>
              <a:ext uri="{28A0092B-C50C-407E-A947-70E740481C1C}">
                <a14:useLocalDpi xmlns:a14="http://schemas.microsoft.com/office/drawing/2010/main" val="0"/>
              </a:ext>
            </a:extLst>
          </a:blip>
          <a:srcRect l="41267" t="11250" r="35478" b="51250"/>
          <a:stretch/>
        </p:blipFill>
        <p:spPr>
          <a:xfrm>
            <a:off x="2642674" y="820271"/>
            <a:ext cx="2528889" cy="5721532"/>
          </a:xfrm>
          <a:prstGeom prst="rect">
            <a:avLst/>
          </a:prstGeom>
        </p:spPr>
      </p:pic>
    </p:spTree>
    <p:extLst>
      <p:ext uri="{BB962C8B-B14F-4D97-AF65-F5344CB8AC3E}">
        <p14:creationId xmlns:p14="http://schemas.microsoft.com/office/powerpoint/2010/main" val="126922791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23_Slide Seperator">
    <p:bg>
      <p:bgPr>
        <a:solidFill>
          <a:srgbClr val="6FCDE4"/>
        </a:solidFill>
        <a:effectLst/>
      </p:bgPr>
    </p:bg>
    <p:spTree>
      <p:nvGrpSpPr>
        <p:cNvPr id="1" name=""/>
        <p:cNvGrpSpPr/>
        <p:nvPr/>
      </p:nvGrpSpPr>
      <p:grpSpPr>
        <a:xfrm>
          <a:off x="0" y="0"/>
          <a:ext cx="0" cy="0"/>
          <a:chOff x="0" y="0"/>
          <a:chExt cx="0" cy="0"/>
        </a:xfrm>
      </p:grpSpPr>
      <p:sp>
        <p:nvSpPr>
          <p:cNvPr id="5" name="Content Placeholder 3"/>
          <p:cNvSpPr>
            <a:spLocks noGrp="1"/>
          </p:cNvSpPr>
          <p:nvPr>
            <p:ph sz="quarter" idx="10" hasCustomPrompt="1"/>
          </p:nvPr>
        </p:nvSpPr>
        <p:spPr>
          <a:xfrm>
            <a:off x="8055656" y="4731656"/>
            <a:ext cx="3120344" cy="333830"/>
          </a:xfrm>
          <a:prstGeom prst="rect">
            <a:avLst/>
          </a:prstGeom>
        </p:spPr>
        <p:txBody>
          <a:bodyPr>
            <a:noAutofit/>
          </a:bodyPr>
          <a:lstStyle>
            <a:lvl1pPr marL="0" indent="0">
              <a:buNone/>
              <a:defRPr sz="2400" b="0" baseline="0">
                <a:solidFill>
                  <a:schemeClr val="bg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insert slide</a:t>
            </a:r>
            <a:endParaRPr lang="en-GB"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28901" t="10000" r="30078" b="51458"/>
          <a:stretch/>
        </p:blipFill>
        <p:spPr>
          <a:xfrm>
            <a:off x="3907118" y="416325"/>
            <a:ext cx="5257800" cy="6441675"/>
          </a:xfrm>
          <a:prstGeom prst="rect">
            <a:avLst/>
          </a:prstGeom>
        </p:spPr>
      </p:pic>
      <p:pic>
        <p:nvPicPr>
          <p:cNvPr id="9" name="Picture 8"/>
          <p:cNvPicPr>
            <a:picLocks noChangeAspect="1"/>
          </p:cNvPicPr>
          <p:nvPr userDrawn="1"/>
        </p:nvPicPr>
        <p:blipFill rotWithShape="1">
          <a:blip r:embed="rId3" cstate="print">
            <a:lum bright="70000" contrast="-70000"/>
            <a:extLst>
              <a:ext uri="{28A0092B-C50C-407E-A947-70E740481C1C}">
                <a14:useLocalDpi xmlns:a14="http://schemas.microsoft.com/office/drawing/2010/main" val="0"/>
              </a:ext>
            </a:extLst>
          </a:blip>
          <a:srcRect l="41267" t="11250" r="35478" b="51250"/>
          <a:stretch/>
        </p:blipFill>
        <p:spPr>
          <a:xfrm>
            <a:off x="2642674" y="820271"/>
            <a:ext cx="2528889" cy="5721532"/>
          </a:xfrm>
          <a:prstGeom prst="rect">
            <a:avLst/>
          </a:prstGeom>
        </p:spPr>
      </p:pic>
    </p:spTree>
    <p:extLst>
      <p:ext uri="{BB962C8B-B14F-4D97-AF65-F5344CB8AC3E}">
        <p14:creationId xmlns:p14="http://schemas.microsoft.com/office/powerpoint/2010/main" val="315197259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24_Slide Seperator">
    <p:bg>
      <p:bgPr>
        <a:solidFill>
          <a:srgbClr val="6FCDE4"/>
        </a:solidFill>
        <a:effectLst/>
      </p:bgPr>
    </p:bg>
    <p:spTree>
      <p:nvGrpSpPr>
        <p:cNvPr id="1" name=""/>
        <p:cNvGrpSpPr/>
        <p:nvPr/>
      </p:nvGrpSpPr>
      <p:grpSpPr>
        <a:xfrm>
          <a:off x="0" y="0"/>
          <a:ext cx="0" cy="0"/>
          <a:chOff x="0" y="0"/>
          <a:chExt cx="0" cy="0"/>
        </a:xfrm>
      </p:grpSpPr>
      <p:sp>
        <p:nvSpPr>
          <p:cNvPr id="5" name="Content Placeholder 3"/>
          <p:cNvSpPr>
            <a:spLocks noGrp="1"/>
          </p:cNvSpPr>
          <p:nvPr>
            <p:ph sz="quarter" idx="10" hasCustomPrompt="1"/>
          </p:nvPr>
        </p:nvSpPr>
        <p:spPr>
          <a:xfrm>
            <a:off x="8055656" y="4731656"/>
            <a:ext cx="3120344" cy="333830"/>
          </a:xfrm>
          <a:prstGeom prst="rect">
            <a:avLst/>
          </a:prstGeom>
        </p:spPr>
        <p:txBody>
          <a:bodyPr>
            <a:noAutofit/>
          </a:bodyPr>
          <a:lstStyle>
            <a:lvl1pPr marL="0" indent="0">
              <a:buNone/>
              <a:defRPr sz="2400" b="0" baseline="0">
                <a:solidFill>
                  <a:schemeClr val="bg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insert slide</a:t>
            </a:r>
            <a:endParaRPr lang="en-GB" dirty="0"/>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l="31463" t="10625" r="34020" b="51042"/>
          <a:stretch/>
        </p:blipFill>
        <p:spPr>
          <a:xfrm>
            <a:off x="4130557" y="507275"/>
            <a:ext cx="4457700" cy="6509656"/>
          </a:xfrm>
          <a:prstGeom prst="rect">
            <a:avLst/>
          </a:prstGeom>
        </p:spPr>
      </p:pic>
      <p:pic>
        <p:nvPicPr>
          <p:cNvPr id="8" name="Picture 7"/>
          <p:cNvPicPr>
            <a:picLocks noChangeAspect="1"/>
          </p:cNvPicPr>
          <p:nvPr userDrawn="1"/>
        </p:nvPicPr>
        <p:blipFill rotWithShape="1">
          <a:blip r:embed="rId3" cstate="print">
            <a:lum bright="70000" contrast="-70000"/>
            <a:extLst>
              <a:ext uri="{28A0092B-C50C-407E-A947-70E740481C1C}">
                <a14:useLocalDpi xmlns:a14="http://schemas.microsoft.com/office/drawing/2010/main" val="0"/>
              </a:ext>
            </a:extLst>
          </a:blip>
          <a:srcRect l="41267" t="11250" r="35478" b="51250"/>
          <a:stretch/>
        </p:blipFill>
        <p:spPr>
          <a:xfrm>
            <a:off x="2642674" y="820271"/>
            <a:ext cx="2528889" cy="5721532"/>
          </a:xfrm>
          <a:prstGeom prst="rect">
            <a:avLst/>
          </a:prstGeom>
        </p:spPr>
      </p:pic>
    </p:spTree>
    <p:extLst>
      <p:ext uri="{BB962C8B-B14F-4D97-AF65-F5344CB8AC3E}">
        <p14:creationId xmlns:p14="http://schemas.microsoft.com/office/powerpoint/2010/main" val="260020920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25_Slide Seperator">
    <p:bg>
      <p:bgPr>
        <a:solidFill>
          <a:srgbClr val="6FCDE4"/>
        </a:solidFill>
        <a:effectLst/>
      </p:bgPr>
    </p:bg>
    <p:spTree>
      <p:nvGrpSpPr>
        <p:cNvPr id="1" name=""/>
        <p:cNvGrpSpPr/>
        <p:nvPr/>
      </p:nvGrpSpPr>
      <p:grpSpPr>
        <a:xfrm>
          <a:off x="0" y="0"/>
          <a:ext cx="0" cy="0"/>
          <a:chOff x="0" y="0"/>
          <a:chExt cx="0" cy="0"/>
        </a:xfrm>
      </p:grpSpPr>
      <p:sp>
        <p:nvSpPr>
          <p:cNvPr id="5" name="Content Placeholder 3"/>
          <p:cNvSpPr>
            <a:spLocks noGrp="1"/>
          </p:cNvSpPr>
          <p:nvPr>
            <p:ph sz="quarter" idx="10" hasCustomPrompt="1"/>
          </p:nvPr>
        </p:nvSpPr>
        <p:spPr>
          <a:xfrm>
            <a:off x="8055656" y="4731656"/>
            <a:ext cx="3120344" cy="333830"/>
          </a:xfrm>
          <a:prstGeom prst="rect">
            <a:avLst/>
          </a:prstGeom>
        </p:spPr>
        <p:txBody>
          <a:bodyPr>
            <a:noAutofit/>
          </a:bodyPr>
          <a:lstStyle>
            <a:lvl1pPr marL="0" indent="0">
              <a:buNone/>
              <a:defRPr sz="2400" b="0" baseline="0">
                <a:solidFill>
                  <a:schemeClr val="bg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insert slide</a:t>
            </a:r>
            <a:endParaRPr lang="en-GB"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32591" t="10196" r="32591" b="49020"/>
          <a:stretch/>
        </p:blipFill>
        <p:spPr>
          <a:xfrm>
            <a:off x="5002305" y="699247"/>
            <a:ext cx="4155141" cy="6232714"/>
          </a:xfrm>
          <a:prstGeom prst="rect">
            <a:avLst/>
          </a:prstGeom>
        </p:spPr>
      </p:pic>
      <p:pic>
        <p:nvPicPr>
          <p:cNvPr id="9" name="Picture 8"/>
          <p:cNvPicPr>
            <a:picLocks noChangeAspect="1"/>
          </p:cNvPicPr>
          <p:nvPr userDrawn="1"/>
        </p:nvPicPr>
        <p:blipFill rotWithShape="1">
          <a:blip r:embed="rId3" cstate="print">
            <a:lum bright="70000" contrast="-70000"/>
            <a:extLst>
              <a:ext uri="{28A0092B-C50C-407E-A947-70E740481C1C}">
                <a14:useLocalDpi xmlns:a14="http://schemas.microsoft.com/office/drawing/2010/main" val="0"/>
              </a:ext>
            </a:extLst>
          </a:blip>
          <a:srcRect l="41267" t="11250" r="35478" b="51250"/>
          <a:stretch/>
        </p:blipFill>
        <p:spPr>
          <a:xfrm>
            <a:off x="2642674" y="820271"/>
            <a:ext cx="2528889" cy="5721532"/>
          </a:xfrm>
          <a:prstGeom prst="rect">
            <a:avLst/>
          </a:prstGeom>
        </p:spPr>
      </p:pic>
    </p:spTree>
    <p:extLst>
      <p:ext uri="{BB962C8B-B14F-4D97-AF65-F5344CB8AC3E}">
        <p14:creationId xmlns:p14="http://schemas.microsoft.com/office/powerpoint/2010/main" val="12156544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26_Slide Seperator">
    <p:bg>
      <p:bgPr>
        <a:solidFill>
          <a:srgbClr val="6FCDE4"/>
        </a:solidFill>
        <a:effectLst/>
      </p:bgPr>
    </p:bg>
    <p:spTree>
      <p:nvGrpSpPr>
        <p:cNvPr id="1" name=""/>
        <p:cNvGrpSpPr/>
        <p:nvPr/>
      </p:nvGrpSpPr>
      <p:grpSpPr>
        <a:xfrm>
          <a:off x="0" y="0"/>
          <a:ext cx="0" cy="0"/>
          <a:chOff x="0" y="0"/>
          <a:chExt cx="0" cy="0"/>
        </a:xfrm>
      </p:grpSpPr>
      <p:sp>
        <p:nvSpPr>
          <p:cNvPr id="5" name="Content Placeholder 3"/>
          <p:cNvSpPr>
            <a:spLocks noGrp="1"/>
          </p:cNvSpPr>
          <p:nvPr>
            <p:ph sz="quarter" idx="10" hasCustomPrompt="1"/>
          </p:nvPr>
        </p:nvSpPr>
        <p:spPr>
          <a:xfrm>
            <a:off x="8055656" y="4731656"/>
            <a:ext cx="3120344" cy="333830"/>
          </a:xfrm>
          <a:prstGeom prst="rect">
            <a:avLst/>
          </a:prstGeom>
        </p:spPr>
        <p:txBody>
          <a:bodyPr>
            <a:noAutofit/>
          </a:bodyPr>
          <a:lstStyle>
            <a:lvl1pPr marL="0" indent="0">
              <a:buNone/>
              <a:defRPr sz="2400" b="0" baseline="0">
                <a:solidFill>
                  <a:schemeClr val="bg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insert slide</a:t>
            </a:r>
            <a:endParaRPr lang="en-GB" dirty="0"/>
          </a:p>
        </p:txBody>
      </p:sp>
      <p:pic>
        <p:nvPicPr>
          <p:cNvPr id="4" name="Picture 3"/>
          <p:cNvPicPr>
            <a:picLocks noChangeAspect="1"/>
          </p:cNvPicPr>
          <p:nvPr userDrawn="1"/>
        </p:nvPicPr>
        <p:blipFill rotWithShape="1">
          <a:blip r:embed="rId2" cstate="print">
            <a:lum bright="70000" contrast="-70000"/>
            <a:extLst>
              <a:ext uri="{28A0092B-C50C-407E-A947-70E740481C1C}">
                <a14:useLocalDpi xmlns:a14="http://schemas.microsoft.com/office/drawing/2010/main" val="0"/>
              </a:ext>
            </a:extLst>
          </a:blip>
          <a:srcRect l="41267" t="11250" r="35478" b="51250"/>
          <a:stretch/>
        </p:blipFill>
        <p:spPr>
          <a:xfrm>
            <a:off x="2642674" y="820271"/>
            <a:ext cx="2528889" cy="5721532"/>
          </a:xfrm>
          <a:prstGeom prst="rect">
            <a:avLst/>
          </a:prstGeom>
        </p:spPr>
      </p:pic>
      <p:pic>
        <p:nvPicPr>
          <p:cNvPr id="6" name="Picture 5"/>
          <p:cNvPicPr>
            <a:picLocks noChangeAspect="1"/>
          </p:cNvPicPr>
          <p:nvPr userDrawn="1"/>
        </p:nvPicPr>
        <p:blipFill rotWithShape="1">
          <a:blip r:embed="rId3" cstate="print">
            <a:extLst>
              <a:ext uri="{28A0092B-C50C-407E-A947-70E740481C1C}">
                <a14:useLocalDpi xmlns:a14="http://schemas.microsoft.com/office/drawing/2010/main" val="0"/>
              </a:ext>
            </a:extLst>
          </a:blip>
          <a:srcRect l="28047" t="11961" r="28047" b="50392"/>
          <a:stretch/>
        </p:blipFill>
        <p:spPr>
          <a:xfrm>
            <a:off x="3558987" y="820271"/>
            <a:ext cx="5815252" cy="6225988"/>
          </a:xfrm>
          <a:prstGeom prst="rect">
            <a:avLst/>
          </a:prstGeom>
        </p:spPr>
      </p:pic>
    </p:spTree>
    <p:extLst>
      <p:ext uri="{BB962C8B-B14F-4D97-AF65-F5344CB8AC3E}">
        <p14:creationId xmlns:p14="http://schemas.microsoft.com/office/powerpoint/2010/main" val="339783409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4" name="Content Placeholder 3"/>
          <p:cNvSpPr>
            <a:spLocks noGrp="1"/>
          </p:cNvSpPr>
          <p:nvPr>
            <p:ph sz="quarter" idx="10" hasCustomPrompt="1"/>
          </p:nvPr>
        </p:nvSpPr>
        <p:spPr>
          <a:xfrm>
            <a:off x="6293985" y="2979056"/>
            <a:ext cx="3488644" cy="3358244"/>
          </a:xfrm>
          <a:prstGeom prst="rect">
            <a:avLst/>
          </a:prstGeom>
        </p:spPr>
        <p:txBody>
          <a:bodyPr/>
          <a:lstStyle>
            <a:lvl1pPr marL="342900" indent="-342900">
              <a:buFont typeface="Arial" panose="020B0604020202020204" pitchFamily="34" charset="0"/>
              <a:buChar char="•"/>
              <a:defRPr sz="1800" b="0" baseline="0">
                <a:solidFill>
                  <a:schemeClr val="bg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insert agenda</a:t>
            </a:r>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l="12916" t="13755" r="12916" b="29511"/>
          <a:stretch/>
        </p:blipFill>
        <p:spPr>
          <a:xfrm>
            <a:off x="129607" y="259074"/>
            <a:ext cx="9872522" cy="4109655"/>
          </a:xfrm>
          <a:prstGeom prst="rect">
            <a:avLst/>
          </a:prstGeom>
          <a:noFill/>
          <a:ln>
            <a:noFill/>
          </a:ln>
        </p:spPr>
      </p:pic>
    </p:spTree>
    <p:extLst>
      <p:ext uri="{BB962C8B-B14F-4D97-AF65-F5344CB8AC3E}">
        <p14:creationId xmlns:p14="http://schemas.microsoft.com/office/powerpoint/2010/main" val="977864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Slide Seperator">
    <p:bg>
      <p:bgPr>
        <a:solidFill>
          <a:srgbClr val="6FCDE4"/>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l="32591" t="10196" r="32591" b="49020"/>
          <a:stretch/>
        </p:blipFill>
        <p:spPr>
          <a:xfrm>
            <a:off x="5002305" y="699247"/>
            <a:ext cx="4155141" cy="6232714"/>
          </a:xfrm>
          <a:prstGeom prst="rect">
            <a:avLst/>
          </a:prstGeom>
        </p:spPr>
      </p:pic>
      <p:sp>
        <p:nvSpPr>
          <p:cNvPr id="5" name="Content Placeholder 3"/>
          <p:cNvSpPr>
            <a:spLocks noGrp="1"/>
          </p:cNvSpPr>
          <p:nvPr>
            <p:ph sz="quarter" idx="10" hasCustomPrompt="1"/>
          </p:nvPr>
        </p:nvSpPr>
        <p:spPr>
          <a:xfrm>
            <a:off x="8055656" y="4731656"/>
            <a:ext cx="3120344" cy="333830"/>
          </a:xfrm>
          <a:prstGeom prst="rect">
            <a:avLst/>
          </a:prstGeom>
        </p:spPr>
        <p:txBody>
          <a:bodyPr>
            <a:noAutofit/>
          </a:bodyPr>
          <a:lstStyle>
            <a:lvl1pPr marL="0" indent="0">
              <a:buNone/>
              <a:defRPr sz="2400" b="0" baseline="0">
                <a:solidFill>
                  <a:schemeClr val="bg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insert slide</a:t>
            </a:r>
            <a:endParaRPr lang="en-GB" dirty="0"/>
          </a:p>
        </p:txBody>
      </p:sp>
    </p:spTree>
    <p:extLst>
      <p:ext uri="{BB962C8B-B14F-4D97-AF65-F5344CB8AC3E}">
        <p14:creationId xmlns:p14="http://schemas.microsoft.com/office/powerpoint/2010/main" val="129158987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Slide Seperato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00801" y="2310039"/>
            <a:ext cx="1480458" cy="3321504"/>
          </a:xfrm>
          <a:prstGeom prst="rect">
            <a:avLst/>
          </a:prstGeom>
        </p:spPr>
        <p:txBody>
          <a:bodyPr/>
          <a:lstStyle>
            <a:lvl1pPr>
              <a:defRPr sz="55000" baseline="0">
                <a:solidFill>
                  <a:schemeClr val="bg1"/>
                </a:solidFill>
                <a:latin typeface="High Tide" panose="02000000000000000000" pitchFamily="2" charset="0"/>
              </a:defRPr>
            </a:lvl1pPr>
          </a:lstStyle>
          <a:p>
            <a:r>
              <a:rPr lang="en-US" dirty="0"/>
              <a:t>1</a:t>
            </a:r>
            <a:endParaRPr lang="en-GB" dirty="0"/>
          </a:p>
        </p:txBody>
      </p:sp>
      <p:sp>
        <p:nvSpPr>
          <p:cNvPr id="4" name="Content Placeholder 3"/>
          <p:cNvSpPr>
            <a:spLocks noGrp="1"/>
          </p:cNvSpPr>
          <p:nvPr>
            <p:ph sz="quarter" idx="10" hasCustomPrompt="1"/>
          </p:nvPr>
        </p:nvSpPr>
        <p:spPr>
          <a:xfrm>
            <a:off x="8055656" y="4731656"/>
            <a:ext cx="3120344" cy="333830"/>
          </a:xfrm>
          <a:prstGeom prst="rect">
            <a:avLst/>
          </a:prstGeom>
        </p:spPr>
        <p:txBody>
          <a:bodyPr/>
          <a:lstStyle>
            <a:lvl1pPr marL="0" indent="0">
              <a:buNone/>
              <a:defRPr sz="2400" b="0" baseline="0">
                <a:solidFill>
                  <a:schemeClr val="bg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insert slide separator descriptor</a:t>
            </a:r>
            <a:endParaRPr lang="en-GB" dirty="0"/>
          </a:p>
        </p:txBody>
      </p:sp>
    </p:spTree>
    <p:extLst>
      <p:ext uri="{BB962C8B-B14F-4D97-AF65-F5344CB8AC3E}">
        <p14:creationId xmlns:p14="http://schemas.microsoft.com/office/powerpoint/2010/main" val="53325114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2" y="176306"/>
            <a:ext cx="6584400" cy="507999"/>
          </a:xfrm>
          <a:prstGeom prst="rect">
            <a:avLst/>
          </a:prstGeom>
          <a:solidFill>
            <a:srgbClr val="6FCDE4"/>
          </a:solidFill>
        </p:spPr>
        <p:txBody>
          <a:bodyPr anchor="ctr" anchorCtr="0">
            <a:normAutofit/>
          </a:bodyPr>
          <a:lstStyle>
            <a:lvl1pPr>
              <a:defRPr sz="2200" b="1">
                <a:solidFill>
                  <a:schemeClr val="bg1"/>
                </a:solidFill>
                <a:latin typeface="+mn-lt"/>
              </a:defRPr>
            </a:lvl1pPr>
          </a:lstStyle>
          <a:p>
            <a:r>
              <a:rPr lang="en-US" dirty="0"/>
              <a:t>Click to edit slide title</a:t>
            </a:r>
            <a:endParaRPr lang="en-GB" dirty="0"/>
          </a:p>
        </p:txBody>
      </p:sp>
      <p:sp>
        <p:nvSpPr>
          <p:cNvPr id="13" name="Content Placeholder 12"/>
          <p:cNvSpPr>
            <a:spLocks noGrp="1"/>
          </p:cNvSpPr>
          <p:nvPr>
            <p:ph sz="quarter" idx="10" hasCustomPrompt="1"/>
          </p:nvPr>
        </p:nvSpPr>
        <p:spPr>
          <a:xfrm>
            <a:off x="874851" y="993775"/>
            <a:ext cx="10747375" cy="450712"/>
          </a:xfrm>
          <a:prstGeom prst="rect">
            <a:avLst/>
          </a:prstGeom>
        </p:spPr>
        <p:txBody>
          <a:bodyPr>
            <a:noAutofit/>
          </a:bodyPr>
          <a:lstStyle>
            <a:lvl1pPr marL="0" indent="0">
              <a:buClr>
                <a:srgbClr val="6FCDE4"/>
              </a:buClr>
              <a:buNone/>
              <a:defRPr sz="2400" baseline="0"/>
            </a:lvl1pPr>
            <a:lvl2pPr marL="457200" indent="0">
              <a:buClr>
                <a:srgbClr val="6FCDE4"/>
              </a:buClr>
              <a:buNone/>
              <a:defRPr/>
            </a:lvl2pPr>
            <a:lvl3pPr>
              <a:buClr>
                <a:srgbClr val="6FCDE4"/>
              </a:buClr>
              <a:defRPr/>
            </a:lvl3pPr>
            <a:lvl4pPr>
              <a:buClr>
                <a:srgbClr val="6FCDE4"/>
              </a:buClr>
              <a:defRPr/>
            </a:lvl4pPr>
            <a:lvl5pPr>
              <a:buClr>
                <a:srgbClr val="6FCDE4"/>
              </a:buClr>
              <a:defRPr/>
            </a:lvl5pPr>
          </a:lstStyle>
          <a:p>
            <a:pPr lvl="0"/>
            <a:r>
              <a:rPr lang="en-US" dirty="0"/>
              <a:t>Click to edit headline</a:t>
            </a:r>
          </a:p>
        </p:txBody>
      </p:sp>
      <p:sp>
        <p:nvSpPr>
          <p:cNvPr id="14" name="Content Placeholder 12"/>
          <p:cNvSpPr>
            <a:spLocks noGrp="1"/>
          </p:cNvSpPr>
          <p:nvPr>
            <p:ph sz="quarter" idx="11" hasCustomPrompt="1"/>
          </p:nvPr>
        </p:nvSpPr>
        <p:spPr>
          <a:xfrm>
            <a:off x="874851" y="1444487"/>
            <a:ext cx="10747375" cy="450712"/>
          </a:xfrm>
          <a:prstGeom prst="rect">
            <a:avLst/>
          </a:prstGeom>
        </p:spPr>
        <p:txBody>
          <a:bodyPr>
            <a:noAutofit/>
          </a:bodyPr>
          <a:lstStyle>
            <a:lvl1pPr marL="0" indent="0">
              <a:buClr>
                <a:srgbClr val="6FCDE4"/>
              </a:buClr>
              <a:buNone/>
              <a:defRPr sz="1800" baseline="0"/>
            </a:lvl1pPr>
            <a:lvl2pPr marL="457200" indent="0">
              <a:buClr>
                <a:srgbClr val="6FCDE4"/>
              </a:buClr>
              <a:buNone/>
              <a:defRPr/>
            </a:lvl2pPr>
            <a:lvl3pPr>
              <a:buClr>
                <a:srgbClr val="6FCDE4"/>
              </a:buClr>
              <a:defRPr/>
            </a:lvl3pPr>
            <a:lvl4pPr>
              <a:buClr>
                <a:srgbClr val="6FCDE4"/>
              </a:buClr>
              <a:defRPr/>
            </a:lvl4pPr>
            <a:lvl5pPr>
              <a:buClr>
                <a:srgbClr val="6FCDE4"/>
              </a:buClr>
              <a:defRPr/>
            </a:lvl5pPr>
          </a:lstStyle>
          <a:p>
            <a:pPr lvl="0"/>
            <a:r>
              <a:rPr lang="en-US" dirty="0"/>
              <a:t>Click to edit content</a:t>
            </a:r>
          </a:p>
        </p:txBody>
      </p:sp>
      <p:sp>
        <p:nvSpPr>
          <p:cNvPr id="16" name="Content Placeholder 12"/>
          <p:cNvSpPr>
            <a:spLocks noGrp="1"/>
          </p:cNvSpPr>
          <p:nvPr>
            <p:ph sz="quarter" idx="13" hasCustomPrompt="1"/>
          </p:nvPr>
        </p:nvSpPr>
        <p:spPr>
          <a:xfrm>
            <a:off x="874851" y="1895199"/>
            <a:ext cx="10747375" cy="450712"/>
          </a:xfrm>
          <a:prstGeom prst="rect">
            <a:avLst/>
          </a:prstGeom>
        </p:spPr>
        <p:txBody>
          <a:bodyPr>
            <a:noAutofit/>
          </a:bodyPr>
          <a:lstStyle>
            <a:lvl1pPr marL="285750" indent="-285750">
              <a:buClr>
                <a:srgbClr val="6FCDE4"/>
              </a:buClr>
              <a:buFont typeface="Arial" panose="020B0604020202020204" pitchFamily="34" charset="0"/>
              <a:buChar char="•"/>
              <a:defRPr sz="1800" baseline="0"/>
            </a:lvl1pPr>
            <a:lvl2pPr marL="457200" indent="0">
              <a:buClr>
                <a:srgbClr val="6FCDE4"/>
              </a:buClr>
              <a:buNone/>
              <a:defRPr/>
            </a:lvl2pPr>
            <a:lvl3pPr>
              <a:buClr>
                <a:srgbClr val="6FCDE4"/>
              </a:buClr>
              <a:defRPr/>
            </a:lvl3pPr>
            <a:lvl4pPr>
              <a:buClr>
                <a:srgbClr val="6FCDE4"/>
              </a:buClr>
              <a:defRPr/>
            </a:lvl4pPr>
            <a:lvl5pPr>
              <a:buClr>
                <a:srgbClr val="6FCDE4"/>
              </a:buClr>
              <a:defRPr/>
            </a:lvl5pPr>
          </a:lstStyle>
          <a:p>
            <a:pPr lvl="0"/>
            <a:r>
              <a:rPr lang="en-US" dirty="0"/>
              <a:t>Click to edit bullet point content</a:t>
            </a:r>
          </a:p>
        </p:txBody>
      </p:sp>
      <p:sp>
        <p:nvSpPr>
          <p:cNvPr id="6" name="Slide Number Placeholder 5"/>
          <p:cNvSpPr>
            <a:spLocks noGrp="1"/>
          </p:cNvSpPr>
          <p:nvPr>
            <p:ph type="sldNum" sz="quarter" idx="19"/>
          </p:nvPr>
        </p:nvSpPr>
        <p:spPr>
          <a:xfrm>
            <a:off x="9448800" y="254965"/>
            <a:ext cx="2743200" cy="365125"/>
          </a:xfrm>
        </p:spPr>
        <p:txBody>
          <a:bodyPr/>
          <a:lstStyle/>
          <a:p>
            <a:fld id="{5C7F91A7-A6E3-4757-B72A-82F0678887B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90597906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Content Slide with image &amp;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2" y="176306"/>
            <a:ext cx="6584400" cy="507999"/>
          </a:xfrm>
          <a:prstGeom prst="rect">
            <a:avLst/>
          </a:prstGeom>
          <a:solidFill>
            <a:srgbClr val="6FCDE4"/>
          </a:solidFill>
        </p:spPr>
        <p:txBody>
          <a:bodyPr anchor="ctr" anchorCtr="0">
            <a:normAutofit/>
          </a:bodyPr>
          <a:lstStyle>
            <a:lvl1pPr>
              <a:defRPr sz="2200" b="1">
                <a:solidFill>
                  <a:schemeClr val="bg1"/>
                </a:solidFill>
                <a:latin typeface="+mn-lt"/>
              </a:defRPr>
            </a:lvl1pPr>
          </a:lstStyle>
          <a:p>
            <a:r>
              <a:rPr lang="en-US" dirty="0"/>
              <a:t>Click to edit slide title</a:t>
            </a:r>
            <a:endParaRPr lang="en-GB" dirty="0"/>
          </a:p>
        </p:txBody>
      </p:sp>
      <p:sp>
        <p:nvSpPr>
          <p:cNvPr id="3" name="Picture Placeholder 2"/>
          <p:cNvSpPr>
            <a:spLocks noGrp="1"/>
          </p:cNvSpPr>
          <p:nvPr>
            <p:ph type="pic" sz="quarter" idx="15" hasCustomPrompt="1"/>
          </p:nvPr>
        </p:nvSpPr>
        <p:spPr>
          <a:xfrm>
            <a:off x="6270625" y="2540000"/>
            <a:ext cx="5351463" cy="3802743"/>
          </a:xfrm>
          <a:prstGeom prst="rect">
            <a:avLst/>
          </a:prstGeom>
        </p:spPr>
        <p:txBody>
          <a:bodyPr/>
          <a:lstStyle>
            <a:lvl1pPr marL="0" indent="0" algn="ctr">
              <a:buNone/>
              <a:defRPr sz="1800" baseline="0"/>
            </a:lvl1pPr>
          </a:lstStyle>
          <a:p>
            <a:r>
              <a:rPr lang="en-US" dirty="0"/>
              <a:t>Click to insert image</a:t>
            </a:r>
            <a:endParaRPr lang="en-GB" dirty="0"/>
          </a:p>
        </p:txBody>
      </p:sp>
      <p:sp>
        <p:nvSpPr>
          <p:cNvPr id="5" name="Content Placeholder 4"/>
          <p:cNvSpPr>
            <a:spLocks noGrp="1"/>
          </p:cNvSpPr>
          <p:nvPr>
            <p:ph sz="quarter" idx="16" hasCustomPrompt="1"/>
          </p:nvPr>
        </p:nvSpPr>
        <p:spPr>
          <a:xfrm>
            <a:off x="6270625" y="6371092"/>
            <a:ext cx="5351463" cy="334509"/>
          </a:xfrm>
          <a:prstGeom prst="rect">
            <a:avLst/>
          </a:prstGeom>
          <a:solidFill>
            <a:srgbClr val="002060"/>
          </a:solidFill>
        </p:spPr>
        <p:txBody>
          <a:bodyPr/>
          <a:lstStyle>
            <a:lvl1pPr marL="0" indent="0" algn="ctr">
              <a:buNone/>
              <a:defRPr sz="18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insert image caption</a:t>
            </a:r>
            <a:endParaRPr lang="en-GB" dirty="0"/>
          </a:p>
        </p:txBody>
      </p:sp>
      <p:sp>
        <p:nvSpPr>
          <p:cNvPr id="12" name="Picture Placeholder 2"/>
          <p:cNvSpPr>
            <a:spLocks noGrp="1"/>
          </p:cNvSpPr>
          <p:nvPr>
            <p:ph type="pic" sz="quarter" idx="17" hasCustomPrompt="1"/>
          </p:nvPr>
        </p:nvSpPr>
        <p:spPr>
          <a:xfrm>
            <a:off x="874851" y="2540000"/>
            <a:ext cx="5351463" cy="3802743"/>
          </a:xfrm>
          <a:prstGeom prst="rect">
            <a:avLst/>
          </a:prstGeom>
        </p:spPr>
        <p:txBody>
          <a:bodyPr/>
          <a:lstStyle>
            <a:lvl1pPr marL="0" indent="0" algn="ctr">
              <a:buNone/>
              <a:defRPr sz="1800" baseline="0"/>
            </a:lvl1pPr>
          </a:lstStyle>
          <a:p>
            <a:r>
              <a:rPr lang="en-US" dirty="0"/>
              <a:t>Click to insert image</a:t>
            </a:r>
            <a:endParaRPr lang="en-GB" dirty="0"/>
          </a:p>
        </p:txBody>
      </p:sp>
      <p:sp>
        <p:nvSpPr>
          <p:cNvPr id="15" name="Content Placeholder 4"/>
          <p:cNvSpPr>
            <a:spLocks noGrp="1"/>
          </p:cNvSpPr>
          <p:nvPr>
            <p:ph sz="quarter" idx="18" hasCustomPrompt="1"/>
          </p:nvPr>
        </p:nvSpPr>
        <p:spPr>
          <a:xfrm>
            <a:off x="874851" y="6371092"/>
            <a:ext cx="5351463" cy="334509"/>
          </a:xfrm>
          <a:prstGeom prst="rect">
            <a:avLst/>
          </a:prstGeom>
          <a:solidFill>
            <a:srgbClr val="002060"/>
          </a:solidFill>
        </p:spPr>
        <p:txBody>
          <a:bodyPr/>
          <a:lstStyle>
            <a:lvl1pPr marL="0" indent="0" algn="ctr">
              <a:buNone/>
              <a:defRPr sz="18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insert image caption</a:t>
            </a:r>
            <a:endParaRPr lang="en-GB" dirty="0"/>
          </a:p>
        </p:txBody>
      </p:sp>
      <p:sp>
        <p:nvSpPr>
          <p:cNvPr id="10" name="Content Placeholder 12"/>
          <p:cNvSpPr>
            <a:spLocks noGrp="1"/>
          </p:cNvSpPr>
          <p:nvPr>
            <p:ph sz="quarter" idx="10" hasCustomPrompt="1"/>
          </p:nvPr>
        </p:nvSpPr>
        <p:spPr>
          <a:xfrm>
            <a:off x="874851" y="993775"/>
            <a:ext cx="10747375" cy="450712"/>
          </a:xfrm>
          <a:prstGeom prst="rect">
            <a:avLst/>
          </a:prstGeom>
        </p:spPr>
        <p:txBody>
          <a:bodyPr>
            <a:noAutofit/>
          </a:bodyPr>
          <a:lstStyle>
            <a:lvl1pPr marL="0" indent="0">
              <a:buClr>
                <a:srgbClr val="6FCDE4"/>
              </a:buClr>
              <a:buNone/>
              <a:defRPr sz="2400" baseline="0"/>
            </a:lvl1pPr>
            <a:lvl2pPr marL="457200" indent="0">
              <a:buClr>
                <a:srgbClr val="6FCDE4"/>
              </a:buClr>
              <a:buNone/>
              <a:defRPr/>
            </a:lvl2pPr>
            <a:lvl3pPr>
              <a:buClr>
                <a:srgbClr val="6FCDE4"/>
              </a:buClr>
              <a:defRPr/>
            </a:lvl3pPr>
            <a:lvl4pPr>
              <a:buClr>
                <a:srgbClr val="6FCDE4"/>
              </a:buClr>
              <a:defRPr/>
            </a:lvl4pPr>
            <a:lvl5pPr>
              <a:buClr>
                <a:srgbClr val="6FCDE4"/>
              </a:buClr>
              <a:defRPr/>
            </a:lvl5pPr>
          </a:lstStyle>
          <a:p>
            <a:pPr lvl="0"/>
            <a:r>
              <a:rPr lang="en-US" dirty="0"/>
              <a:t>Click to edit headline</a:t>
            </a:r>
          </a:p>
        </p:txBody>
      </p:sp>
      <p:sp>
        <p:nvSpPr>
          <p:cNvPr id="11" name="Content Placeholder 12"/>
          <p:cNvSpPr>
            <a:spLocks noGrp="1"/>
          </p:cNvSpPr>
          <p:nvPr>
            <p:ph sz="quarter" idx="11" hasCustomPrompt="1"/>
          </p:nvPr>
        </p:nvSpPr>
        <p:spPr>
          <a:xfrm>
            <a:off x="874851" y="1444487"/>
            <a:ext cx="10747375" cy="450712"/>
          </a:xfrm>
          <a:prstGeom prst="rect">
            <a:avLst/>
          </a:prstGeom>
        </p:spPr>
        <p:txBody>
          <a:bodyPr>
            <a:noAutofit/>
          </a:bodyPr>
          <a:lstStyle>
            <a:lvl1pPr marL="0" indent="0">
              <a:buClr>
                <a:srgbClr val="6FCDE4"/>
              </a:buClr>
              <a:buNone/>
              <a:defRPr sz="1800" baseline="0"/>
            </a:lvl1pPr>
            <a:lvl2pPr marL="457200" indent="0">
              <a:buClr>
                <a:srgbClr val="6FCDE4"/>
              </a:buClr>
              <a:buNone/>
              <a:defRPr/>
            </a:lvl2pPr>
            <a:lvl3pPr>
              <a:buClr>
                <a:srgbClr val="6FCDE4"/>
              </a:buClr>
              <a:defRPr/>
            </a:lvl3pPr>
            <a:lvl4pPr>
              <a:buClr>
                <a:srgbClr val="6FCDE4"/>
              </a:buClr>
              <a:defRPr/>
            </a:lvl4pPr>
            <a:lvl5pPr>
              <a:buClr>
                <a:srgbClr val="6FCDE4"/>
              </a:buClr>
              <a:defRPr/>
            </a:lvl5pPr>
          </a:lstStyle>
          <a:p>
            <a:pPr lvl="0"/>
            <a:r>
              <a:rPr lang="en-US" dirty="0"/>
              <a:t>Click to edit content</a:t>
            </a:r>
          </a:p>
        </p:txBody>
      </p:sp>
      <p:sp>
        <p:nvSpPr>
          <p:cNvPr id="17" name="Content Placeholder 12"/>
          <p:cNvSpPr>
            <a:spLocks noGrp="1"/>
          </p:cNvSpPr>
          <p:nvPr>
            <p:ph sz="quarter" idx="13" hasCustomPrompt="1"/>
          </p:nvPr>
        </p:nvSpPr>
        <p:spPr>
          <a:xfrm>
            <a:off x="874851" y="1895199"/>
            <a:ext cx="10747375" cy="450712"/>
          </a:xfrm>
          <a:prstGeom prst="rect">
            <a:avLst/>
          </a:prstGeom>
        </p:spPr>
        <p:txBody>
          <a:bodyPr>
            <a:noAutofit/>
          </a:bodyPr>
          <a:lstStyle>
            <a:lvl1pPr marL="285750" indent="-285750">
              <a:buClr>
                <a:srgbClr val="6FCDE4"/>
              </a:buClr>
              <a:buFont typeface="Arial" panose="020B0604020202020204" pitchFamily="34" charset="0"/>
              <a:buChar char="•"/>
              <a:defRPr sz="1800" baseline="0"/>
            </a:lvl1pPr>
            <a:lvl2pPr marL="457200" indent="0">
              <a:buClr>
                <a:srgbClr val="6FCDE4"/>
              </a:buClr>
              <a:buNone/>
              <a:defRPr/>
            </a:lvl2pPr>
            <a:lvl3pPr>
              <a:buClr>
                <a:srgbClr val="6FCDE4"/>
              </a:buClr>
              <a:defRPr/>
            </a:lvl3pPr>
            <a:lvl4pPr>
              <a:buClr>
                <a:srgbClr val="6FCDE4"/>
              </a:buClr>
              <a:defRPr/>
            </a:lvl4pPr>
            <a:lvl5pPr>
              <a:buClr>
                <a:srgbClr val="6FCDE4"/>
              </a:buClr>
              <a:defRPr/>
            </a:lvl5pPr>
          </a:lstStyle>
          <a:p>
            <a:pPr lvl="0"/>
            <a:r>
              <a:rPr lang="en-US" dirty="0"/>
              <a:t>Click to edit bullet point content</a:t>
            </a:r>
          </a:p>
        </p:txBody>
      </p:sp>
      <p:sp>
        <p:nvSpPr>
          <p:cNvPr id="13" name="Slide Number Placeholder 5"/>
          <p:cNvSpPr>
            <a:spLocks noGrp="1"/>
          </p:cNvSpPr>
          <p:nvPr>
            <p:ph type="sldNum" sz="quarter" idx="19"/>
          </p:nvPr>
        </p:nvSpPr>
        <p:spPr>
          <a:xfrm>
            <a:off x="9448800" y="254965"/>
            <a:ext cx="2743200" cy="365125"/>
          </a:xfrm>
        </p:spPr>
        <p:txBody>
          <a:bodyPr/>
          <a:lstStyle/>
          <a:p>
            <a:fld id="{5C7F91A7-A6E3-4757-B72A-82F0678887B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26446279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Content Slide with charts">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2" y="176306"/>
            <a:ext cx="6584400" cy="507999"/>
          </a:xfrm>
          <a:prstGeom prst="rect">
            <a:avLst/>
          </a:prstGeom>
          <a:solidFill>
            <a:srgbClr val="6FCDE4"/>
          </a:solidFill>
        </p:spPr>
        <p:txBody>
          <a:bodyPr anchor="ctr" anchorCtr="0">
            <a:normAutofit/>
          </a:bodyPr>
          <a:lstStyle>
            <a:lvl1pPr>
              <a:defRPr sz="2200" b="1">
                <a:solidFill>
                  <a:schemeClr val="bg1"/>
                </a:solidFill>
                <a:latin typeface="+mn-lt"/>
              </a:defRPr>
            </a:lvl1pPr>
          </a:lstStyle>
          <a:p>
            <a:r>
              <a:rPr lang="en-US" dirty="0"/>
              <a:t>Click to edit slide title</a:t>
            </a:r>
            <a:endParaRPr lang="en-GB" dirty="0"/>
          </a:p>
        </p:txBody>
      </p:sp>
      <p:sp>
        <p:nvSpPr>
          <p:cNvPr id="18" name="Chart Placeholder 17"/>
          <p:cNvSpPr>
            <a:spLocks noGrp="1"/>
          </p:cNvSpPr>
          <p:nvPr>
            <p:ph type="chart" sz="quarter" idx="14" hasCustomPrompt="1"/>
          </p:nvPr>
        </p:nvSpPr>
        <p:spPr>
          <a:xfrm>
            <a:off x="874851" y="2540001"/>
            <a:ext cx="5221150" cy="4165600"/>
          </a:xfrm>
          <a:prstGeom prst="rect">
            <a:avLst/>
          </a:prstGeom>
        </p:spPr>
        <p:txBody>
          <a:bodyPr>
            <a:normAutofit/>
          </a:bodyPr>
          <a:lstStyle>
            <a:lvl1pPr marL="0" indent="0" algn="ctr">
              <a:buNone/>
              <a:defRPr sz="1800" baseline="0"/>
            </a:lvl1pPr>
          </a:lstStyle>
          <a:p>
            <a:r>
              <a:rPr lang="en-US" dirty="0"/>
              <a:t>Click to insert chart</a:t>
            </a:r>
            <a:endParaRPr lang="en-GB" dirty="0"/>
          </a:p>
        </p:txBody>
      </p:sp>
      <p:sp>
        <p:nvSpPr>
          <p:cNvPr id="22" name="Chart Placeholder 17"/>
          <p:cNvSpPr>
            <a:spLocks noGrp="1"/>
          </p:cNvSpPr>
          <p:nvPr>
            <p:ph type="chart" sz="quarter" idx="15" hasCustomPrompt="1"/>
          </p:nvPr>
        </p:nvSpPr>
        <p:spPr>
          <a:xfrm>
            <a:off x="6401076" y="2540001"/>
            <a:ext cx="5221150" cy="4165600"/>
          </a:xfrm>
          <a:prstGeom prst="rect">
            <a:avLst/>
          </a:prstGeom>
        </p:spPr>
        <p:txBody>
          <a:bodyPr>
            <a:normAutofit/>
          </a:bodyPr>
          <a:lstStyle>
            <a:lvl1pPr marL="0" indent="0" algn="ctr">
              <a:buNone/>
              <a:defRPr sz="1800" baseline="0"/>
            </a:lvl1pPr>
          </a:lstStyle>
          <a:p>
            <a:r>
              <a:rPr lang="en-US" dirty="0"/>
              <a:t>Click to insert chart</a:t>
            </a:r>
            <a:endParaRPr lang="en-GB" dirty="0"/>
          </a:p>
        </p:txBody>
      </p:sp>
      <p:sp>
        <p:nvSpPr>
          <p:cNvPr id="9" name="Content Placeholder 12"/>
          <p:cNvSpPr>
            <a:spLocks noGrp="1"/>
          </p:cNvSpPr>
          <p:nvPr>
            <p:ph sz="quarter" idx="10" hasCustomPrompt="1"/>
          </p:nvPr>
        </p:nvSpPr>
        <p:spPr>
          <a:xfrm>
            <a:off x="874851" y="993775"/>
            <a:ext cx="10747375" cy="450712"/>
          </a:xfrm>
          <a:prstGeom prst="rect">
            <a:avLst/>
          </a:prstGeom>
        </p:spPr>
        <p:txBody>
          <a:bodyPr>
            <a:noAutofit/>
          </a:bodyPr>
          <a:lstStyle>
            <a:lvl1pPr marL="0" indent="0">
              <a:buClr>
                <a:srgbClr val="6FCDE4"/>
              </a:buClr>
              <a:buNone/>
              <a:defRPr sz="2400" baseline="0"/>
            </a:lvl1pPr>
            <a:lvl2pPr marL="457200" indent="0">
              <a:buClr>
                <a:srgbClr val="6FCDE4"/>
              </a:buClr>
              <a:buNone/>
              <a:defRPr/>
            </a:lvl2pPr>
            <a:lvl3pPr>
              <a:buClr>
                <a:srgbClr val="6FCDE4"/>
              </a:buClr>
              <a:defRPr/>
            </a:lvl3pPr>
            <a:lvl4pPr>
              <a:buClr>
                <a:srgbClr val="6FCDE4"/>
              </a:buClr>
              <a:defRPr/>
            </a:lvl4pPr>
            <a:lvl5pPr>
              <a:buClr>
                <a:srgbClr val="6FCDE4"/>
              </a:buClr>
              <a:defRPr/>
            </a:lvl5pPr>
          </a:lstStyle>
          <a:p>
            <a:pPr lvl="0"/>
            <a:r>
              <a:rPr lang="en-US" dirty="0"/>
              <a:t>Click to edit headline</a:t>
            </a:r>
          </a:p>
        </p:txBody>
      </p:sp>
      <p:sp>
        <p:nvSpPr>
          <p:cNvPr id="10" name="Content Placeholder 12"/>
          <p:cNvSpPr>
            <a:spLocks noGrp="1"/>
          </p:cNvSpPr>
          <p:nvPr>
            <p:ph sz="quarter" idx="11" hasCustomPrompt="1"/>
          </p:nvPr>
        </p:nvSpPr>
        <p:spPr>
          <a:xfrm>
            <a:off x="874851" y="1444487"/>
            <a:ext cx="10747375" cy="450712"/>
          </a:xfrm>
          <a:prstGeom prst="rect">
            <a:avLst/>
          </a:prstGeom>
        </p:spPr>
        <p:txBody>
          <a:bodyPr>
            <a:noAutofit/>
          </a:bodyPr>
          <a:lstStyle>
            <a:lvl1pPr marL="0" indent="0">
              <a:buClr>
                <a:srgbClr val="6FCDE4"/>
              </a:buClr>
              <a:buNone/>
              <a:defRPr sz="1800" baseline="0"/>
            </a:lvl1pPr>
            <a:lvl2pPr marL="457200" indent="0">
              <a:buClr>
                <a:srgbClr val="6FCDE4"/>
              </a:buClr>
              <a:buNone/>
              <a:defRPr/>
            </a:lvl2pPr>
            <a:lvl3pPr>
              <a:buClr>
                <a:srgbClr val="6FCDE4"/>
              </a:buClr>
              <a:defRPr/>
            </a:lvl3pPr>
            <a:lvl4pPr>
              <a:buClr>
                <a:srgbClr val="6FCDE4"/>
              </a:buClr>
              <a:defRPr/>
            </a:lvl4pPr>
            <a:lvl5pPr>
              <a:buClr>
                <a:srgbClr val="6FCDE4"/>
              </a:buClr>
              <a:defRPr/>
            </a:lvl5pPr>
          </a:lstStyle>
          <a:p>
            <a:pPr lvl="0"/>
            <a:r>
              <a:rPr lang="en-US" dirty="0"/>
              <a:t>Click to edit content</a:t>
            </a:r>
          </a:p>
        </p:txBody>
      </p:sp>
      <p:sp>
        <p:nvSpPr>
          <p:cNvPr id="11" name="Content Placeholder 12"/>
          <p:cNvSpPr>
            <a:spLocks noGrp="1"/>
          </p:cNvSpPr>
          <p:nvPr>
            <p:ph sz="quarter" idx="13" hasCustomPrompt="1"/>
          </p:nvPr>
        </p:nvSpPr>
        <p:spPr>
          <a:xfrm>
            <a:off x="874851" y="1895199"/>
            <a:ext cx="10747375" cy="450712"/>
          </a:xfrm>
          <a:prstGeom prst="rect">
            <a:avLst/>
          </a:prstGeom>
        </p:spPr>
        <p:txBody>
          <a:bodyPr>
            <a:noAutofit/>
          </a:bodyPr>
          <a:lstStyle>
            <a:lvl1pPr marL="285750" indent="-285750">
              <a:buClr>
                <a:srgbClr val="6FCDE4"/>
              </a:buClr>
              <a:buFont typeface="Arial" panose="020B0604020202020204" pitchFamily="34" charset="0"/>
              <a:buChar char="•"/>
              <a:defRPr sz="1800" baseline="0"/>
            </a:lvl1pPr>
            <a:lvl2pPr marL="457200" indent="0">
              <a:buClr>
                <a:srgbClr val="6FCDE4"/>
              </a:buClr>
              <a:buNone/>
              <a:defRPr/>
            </a:lvl2pPr>
            <a:lvl3pPr>
              <a:buClr>
                <a:srgbClr val="6FCDE4"/>
              </a:buClr>
              <a:defRPr/>
            </a:lvl3pPr>
            <a:lvl4pPr>
              <a:buClr>
                <a:srgbClr val="6FCDE4"/>
              </a:buClr>
              <a:defRPr/>
            </a:lvl4pPr>
            <a:lvl5pPr>
              <a:buClr>
                <a:srgbClr val="6FCDE4"/>
              </a:buClr>
              <a:defRPr/>
            </a:lvl5pPr>
          </a:lstStyle>
          <a:p>
            <a:pPr lvl="0"/>
            <a:r>
              <a:rPr lang="en-US" dirty="0"/>
              <a:t>Click to edit bullet point content</a:t>
            </a:r>
          </a:p>
        </p:txBody>
      </p:sp>
      <p:sp>
        <p:nvSpPr>
          <p:cNvPr id="12" name="Slide Number Placeholder 5"/>
          <p:cNvSpPr>
            <a:spLocks noGrp="1"/>
          </p:cNvSpPr>
          <p:nvPr>
            <p:ph type="sldNum" sz="quarter" idx="19"/>
          </p:nvPr>
        </p:nvSpPr>
        <p:spPr>
          <a:xfrm>
            <a:off x="9448800" y="254965"/>
            <a:ext cx="2743200" cy="365125"/>
          </a:xfrm>
        </p:spPr>
        <p:txBody>
          <a:bodyPr/>
          <a:lstStyle/>
          <a:p>
            <a:fld id="{5C7F91A7-A6E3-4757-B72A-82F0678887B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61173122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Section Header 1">
    <p:bg>
      <p:bgPr>
        <a:solidFill>
          <a:srgbClr val="6FCDE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727951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Section Header 2">
    <p:bg>
      <p:bgPr>
        <a:solidFill>
          <a:srgbClr val="ED9A4B"/>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994289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Section Header 3">
    <p:bg>
      <p:bgPr>
        <a:solidFill>
          <a:srgbClr val="FF6B7E"/>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030530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Section Header 4">
    <p:bg>
      <p:bgPr>
        <a:solidFill>
          <a:srgbClr val="6CC24A"/>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485478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Section Header 5">
    <p:bg>
      <p:bgPr>
        <a:solidFill>
          <a:srgbClr val="615E9B"/>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757666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Section Header 6">
    <p:bg>
      <p:bgPr>
        <a:solidFill>
          <a:srgbClr val="0070C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07297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slideLayout" Target="../slideLayouts/slideLayout51.xml"/><Relationship Id="rId26" Type="http://schemas.openxmlformats.org/officeDocument/2006/relationships/slideLayout" Target="../slideLayouts/slideLayout59.xml"/><Relationship Id="rId3" Type="http://schemas.openxmlformats.org/officeDocument/2006/relationships/slideLayout" Target="../slideLayouts/slideLayout36.xml"/><Relationship Id="rId21" Type="http://schemas.openxmlformats.org/officeDocument/2006/relationships/slideLayout" Target="../slideLayouts/slideLayout54.xml"/><Relationship Id="rId34" Type="http://schemas.openxmlformats.org/officeDocument/2006/relationships/slideLayout" Target="../slideLayouts/slideLayout67.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5" Type="http://schemas.openxmlformats.org/officeDocument/2006/relationships/slideLayout" Target="../slideLayouts/slideLayout58.xml"/><Relationship Id="rId33" Type="http://schemas.openxmlformats.org/officeDocument/2006/relationships/slideLayout" Target="../slideLayouts/slideLayout66.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slideLayout" Target="../slideLayouts/slideLayout53.xml"/><Relationship Id="rId29" Type="http://schemas.openxmlformats.org/officeDocument/2006/relationships/slideLayout" Target="../slideLayouts/slideLayout62.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24" Type="http://schemas.openxmlformats.org/officeDocument/2006/relationships/slideLayout" Target="../slideLayouts/slideLayout57.xml"/><Relationship Id="rId32" Type="http://schemas.openxmlformats.org/officeDocument/2006/relationships/slideLayout" Target="../slideLayouts/slideLayout65.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23" Type="http://schemas.openxmlformats.org/officeDocument/2006/relationships/slideLayout" Target="../slideLayouts/slideLayout56.xml"/><Relationship Id="rId28" Type="http://schemas.openxmlformats.org/officeDocument/2006/relationships/slideLayout" Target="../slideLayouts/slideLayout61.xml"/><Relationship Id="rId10" Type="http://schemas.openxmlformats.org/officeDocument/2006/relationships/slideLayout" Target="../slideLayouts/slideLayout43.xml"/><Relationship Id="rId19" Type="http://schemas.openxmlformats.org/officeDocument/2006/relationships/slideLayout" Target="../slideLayouts/slideLayout52.xml"/><Relationship Id="rId31" Type="http://schemas.openxmlformats.org/officeDocument/2006/relationships/slideLayout" Target="../slideLayouts/slideLayout64.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slideLayout" Target="../slideLayouts/slideLayout55.xml"/><Relationship Id="rId27" Type="http://schemas.openxmlformats.org/officeDocument/2006/relationships/slideLayout" Target="../slideLayouts/slideLayout60.xml"/><Relationship Id="rId30" Type="http://schemas.openxmlformats.org/officeDocument/2006/relationships/slideLayout" Target="../slideLayouts/slideLayout63.xml"/><Relationship Id="rId35"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18" Type="http://schemas.openxmlformats.org/officeDocument/2006/relationships/slideLayout" Target="../slideLayouts/slideLayout85.xml"/><Relationship Id="rId26" Type="http://schemas.openxmlformats.org/officeDocument/2006/relationships/slideLayout" Target="../slideLayouts/slideLayout93.xml"/><Relationship Id="rId3" Type="http://schemas.openxmlformats.org/officeDocument/2006/relationships/slideLayout" Target="../slideLayouts/slideLayout70.xml"/><Relationship Id="rId21" Type="http://schemas.openxmlformats.org/officeDocument/2006/relationships/slideLayout" Target="../slideLayouts/slideLayout88.xml"/><Relationship Id="rId34" Type="http://schemas.openxmlformats.org/officeDocument/2006/relationships/slideLayout" Target="../slideLayouts/slideLayout101.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17" Type="http://schemas.openxmlformats.org/officeDocument/2006/relationships/slideLayout" Target="../slideLayouts/slideLayout84.xml"/><Relationship Id="rId25" Type="http://schemas.openxmlformats.org/officeDocument/2006/relationships/slideLayout" Target="../slideLayouts/slideLayout92.xml"/><Relationship Id="rId33" Type="http://schemas.openxmlformats.org/officeDocument/2006/relationships/slideLayout" Target="../slideLayouts/slideLayout100.xml"/><Relationship Id="rId2" Type="http://schemas.openxmlformats.org/officeDocument/2006/relationships/slideLayout" Target="../slideLayouts/slideLayout69.xml"/><Relationship Id="rId16" Type="http://schemas.openxmlformats.org/officeDocument/2006/relationships/slideLayout" Target="../slideLayouts/slideLayout83.xml"/><Relationship Id="rId20" Type="http://schemas.openxmlformats.org/officeDocument/2006/relationships/slideLayout" Target="../slideLayouts/slideLayout87.xml"/><Relationship Id="rId29" Type="http://schemas.openxmlformats.org/officeDocument/2006/relationships/slideLayout" Target="../slideLayouts/slideLayout96.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24" Type="http://schemas.openxmlformats.org/officeDocument/2006/relationships/slideLayout" Target="../slideLayouts/slideLayout91.xml"/><Relationship Id="rId32" Type="http://schemas.openxmlformats.org/officeDocument/2006/relationships/slideLayout" Target="../slideLayouts/slideLayout99.xml"/><Relationship Id="rId5" Type="http://schemas.openxmlformats.org/officeDocument/2006/relationships/slideLayout" Target="../slideLayouts/slideLayout72.xml"/><Relationship Id="rId15" Type="http://schemas.openxmlformats.org/officeDocument/2006/relationships/slideLayout" Target="../slideLayouts/slideLayout82.xml"/><Relationship Id="rId23" Type="http://schemas.openxmlformats.org/officeDocument/2006/relationships/slideLayout" Target="../slideLayouts/slideLayout90.xml"/><Relationship Id="rId28" Type="http://schemas.openxmlformats.org/officeDocument/2006/relationships/slideLayout" Target="../slideLayouts/slideLayout95.xml"/><Relationship Id="rId10" Type="http://schemas.openxmlformats.org/officeDocument/2006/relationships/slideLayout" Target="../slideLayouts/slideLayout77.xml"/><Relationship Id="rId19" Type="http://schemas.openxmlformats.org/officeDocument/2006/relationships/slideLayout" Target="../slideLayouts/slideLayout86.xml"/><Relationship Id="rId31" Type="http://schemas.openxmlformats.org/officeDocument/2006/relationships/slideLayout" Target="../slideLayouts/slideLayout98.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slideLayout" Target="../slideLayouts/slideLayout81.xml"/><Relationship Id="rId22" Type="http://schemas.openxmlformats.org/officeDocument/2006/relationships/slideLayout" Target="../slideLayouts/slideLayout89.xml"/><Relationship Id="rId27" Type="http://schemas.openxmlformats.org/officeDocument/2006/relationships/slideLayout" Target="../slideLayouts/slideLayout94.xml"/><Relationship Id="rId30" Type="http://schemas.openxmlformats.org/officeDocument/2006/relationships/slideLayout" Target="../slideLayouts/slideLayout97.xml"/><Relationship Id="rId35"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09.xml"/><Relationship Id="rId13" Type="http://schemas.openxmlformats.org/officeDocument/2006/relationships/slideLayout" Target="../slideLayouts/slideLayout114.xml"/><Relationship Id="rId18" Type="http://schemas.openxmlformats.org/officeDocument/2006/relationships/slideLayout" Target="../slideLayouts/slideLayout119.xml"/><Relationship Id="rId26" Type="http://schemas.openxmlformats.org/officeDocument/2006/relationships/slideLayout" Target="../slideLayouts/slideLayout127.xml"/><Relationship Id="rId3" Type="http://schemas.openxmlformats.org/officeDocument/2006/relationships/slideLayout" Target="../slideLayouts/slideLayout104.xml"/><Relationship Id="rId21" Type="http://schemas.openxmlformats.org/officeDocument/2006/relationships/slideLayout" Target="../slideLayouts/slideLayout122.xml"/><Relationship Id="rId34" Type="http://schemas.openxmlformats.org/officeDocument/2006/relationships/slideLayout" Target="../slideLayouts/slideLayout135.xml"/><Relationship Id="rId7" Type="http://schemas.openxmlformats.org/officeDocument/2006/relationships/slideLayout" Target="../slideLayouts/slideLayout108.xml"/><Relationship Id="rId12" Type="http://schemas.openxmlformats.org/officeDocument/2006/relationships/slideLayout" Target="../slideLayouts/slideLayout113.xml"/><Relationship Id="rId17" Type="http://schemas.openxmlformats.org/officeDocument/2006/relationships/slideLayout" Target="../slideLayouts/slideLayout118.xml"/><Relationship Id="rId25" Type="http://schemas.openxmlformats.org/officeDocument/2006/relationships/slideLayout" Target="../slideLayouts/slideLayout126.xml"/><Relationship Id="rId33" Type="http://schemas.openxmlformats.org/officeDocument/2006/relationships/slideLayout" Target="../slideLayouts/slideLayout134.xml"/><Relationship Id="rId2" Type="http://schemas.openxmlformats.org/officeDocument/2006/relationships/slideLayout" Target="../slideLayouts/slideLayout103.xml"/><Relationship Id="rId16" Type="http://schemas.openxmlformats.org/officeDocument/2006/relationships/slideLayout" Target="../slideLayouts/slideLayout117.xml"/><Relationship Id="rId20" Type="http://schemas.openxmlformats.org/officeDocument/2006/relationships/slideLayout" Target="../slideLayouts/slideLayout121.xml"/><Relationship Id="rId29" Type="http://schemas.openxmlformats.org/officeDocument/2006/relationships/slideLayout" Target="../slideLayouts/slideLayout130.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24" Type="http://schemas.openxmlformats.org/officeDocument/2006/relationships/slideLayout" Target="../slideLayouts/slideLayout125.xml"/><Relationship Id="rId32" Type="http://schemas.openxmlformats.org/officeDocument/2006/relationships/slideLayout" Target="../slideLayouts/slideLayout133.xml"/><Relationship Id="rId5" Type="http://schemas.openxmlformats.org/officeDocument/2006/relationships/slideLayout" Target="../slideLayouts/slideLayout106.xml"/><Relationship Id="rId15" Type="http://schemas.openxmlformats.org/officeDocument/2006/relationships/slideLayout" Target="../slideLayouts/slideLayout116.xml"/><Relationship Id="rId23" Type="http://schemas.openxmlformats.org/officeDocument/2006/relationships/slideLayout" Target="../slideLayouts/slideLayout124.xml"/><Relationship Id="rId28" Type="http://schemas.openxmlformats.org/officeDocument/2006/relationships/slideLayout" Target="../slideLayouts/slideLayout129.xml"/><Relationship Id="rId10" Type="http://schemas.openxmlformats.org/officeDocument/2006/relationships/slideLayout" Target="../slideLayouts/slideLayout111.xml"/><Relationship Id="rId19" Type="http://schemas.openxmlformats.org/officeDocument/2006/relationships/slideLayout" Target="../slideLayouts/slideLayout120.xml"/><Relationship Id="rId31" Type="http://schemas.openxmlformats.org/officeDocument/2006/relationships/slideLayout" Target="../slideLayouts/slideLayout132.xml"/><Relationship Id="rId4" Type="http://schemas.openxmlformats.org/officeDocument/2006/relationships/slideLayout" Target="../slideLayouts/slideLayout105.xml"/><Relationship Id="rId9" Type="http://schemas.openxmlformats.org/officeDocument/2006/relationships/slideLayout" Target="../slideLayouts/slideLayout110.xml"/><Relationship Id="rId14" Type="http://schemas.openxmlformats.org/officeDocument/2006/relationships/slideLayout" Target="../slideLayouts/slideLayout115.xml"/><Relationship Id="rId22" Type="http://schemas.openxmlformats.org/officeDocument/2006/relationships/slideLayout" Target="../slideLayouts/slideLayout123.xml"/><Relationship Id="rId27" Type="http://schemas.openxmlformats.org/officeDocument/2006/relationships/slideLayout" Target="../slideLayouts/slideLayout128.xml"/><Relationship Id="rId30" Type="http://schemas.openxmlformats.org/officeDocument/2006/relationships/slideLayout" Target="../slideLayouts/slideLayout131.xml"/><Relationship Id="rId35"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slideLayout" Target="../slideLayouts/slideLayout148.xml"/><Relationship Id="rId18" Type="http://schemas.openxmlformats.org/officeDocument/2006/relationships/slideLayout" Target="../slideLayouts/slideLayout153.xml"/><Relationship Id="rId26" Type="http://schemas.openxmlformats.org/officeDocument/2006/relationships/slideLayout" Target="../slideLayouts/slideLayout161.xml"/><Relationship Id="rId3" Type="http://schemas.openxmlformats.org/officeDocument/2006/relationships/slideLayout" Target="../slideLayouts/slideLayout138.xml"/><Relationship Id="rId21" Type="http://schemas.openxmlformats.org/officeDocument/2006/relationships/slideLayout" Target="../slideLayouts/slideLayout156.xml"/><Relationship Id="rId34" Type="http://schemas.openxmlformats.org/officeDocument/2006/relationships/slideLayout" Target="../slideLayouts/slideLayout169.xml"/><Relationship Id="rId7" Type="http://schemas.openxmlformats.org/officeDocument/2006/relationships/slideLayout" Target="../slideLayouts/slideLayout142.xml"/><Relationship Id="rId12" Type="http://schemas.openxmlformats.org/officeDocument/2006/relationships/slideLayout" Target="../slideLayouts/slideLayout147.xml"/><Relationship Id="rId17" Type="http://schemas.openxmlformats.org/officeDocument/2006/relationships/slideLayout" Target="../slideLayouts/slideLayout152.xml"/><Relationship Id="rId25" Type="http://schemas.openxmlformats.org/officeDocument/2006/relationships/slideLayout" Target="../slideLayouts/slideLayout160.xml"/><Relationship Id="rId33" Type="http://schemas.openxmlformats.org/officeDocument/2006/relationships/slideLayout" Target="../slideLayouts/slideLayout168.xml"/><Relationship Id="rId2" Type="http://schemas.openxmlformats.org/officeDocument/2006/relationships/slideLayout" Target="../slideLayouts/slideLayout137.xml"/><Relationship Id="rId16" Type="http://schemas.openxmlformats.org/officeDocument/2006/relationships/slideLayout" Target="../slideLayouts/slideLayout151.xml"/><Relationship Id="rId20" Type="http://schemas.openxmlformats.org/officeDocument/2006/relationships/slideLayout" Target="../slideLayouts/slideLayout155.xml"/><Relationship Id="rId29" Type="http://schemas.openxmlformats.org/officeDocument/2006/relationships/slideLayout" Target="../slideLayouts/slideLayout164.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24" Type="http://schemas.openxmlformats.org/officeDocument/2006/relationships/slideLayout" Target="../slideLayouts/slideLayout159.xml"/><Relationship Id="rId32" Type="http://schemas.openxmlformats.org/officeDocument/2006/relationships/slideLayout" Target="../slideLayouts/slideLayout167.xml"/><Relationship Id="rId5" Type="http://schemas.openxmlformats.org/officeDocument/2006/relationships/slideLayout" Target="../slideLayouts/slideLayout140.xml"/><Relationship Id="rId15" Type="http://schemas.openxmlformats.org/officeDocument/2006/relationships/slideLayout" Target="../slideLayouts/slideLayout150.xml"/><Relationship Id="rId23" Type="http://schemas.openxmlformats.org/officeDocument/2006/relationships/slideLayout" Target="../slideLayouts/slideLayout158.xml"/><Relationship Id="rId28" Type="http://schemas.openxmlformats.org/officeDocument/2006/relationships/slideLayout" Target="../slideLayouts/slideLayout163.xml"/><Relationship Id="rId10" Type="http://schemas.openxmlformats.org/officeDocument/2006/relationships/slideLayout" Target="../slideLayouts/slideLayout145.xml"/><Relationship Id="rId19" Type="http://schemas.openxmlformats.org/officeDocument/2006/relationships/slideLayout" Target="../slideLayouts/slideLayout154.xml"/><Relationship Id="rId31" Type="http://schemas.openxmlformats.org/officeDocument/2006/relationships/slideLayout" Target="../slideLayouts/slideLayout166.xml"/><Relationship Id="rId4" Type="http://schemas.openxmlformats.org/officeDocument/2006/relationships/slideLayout" Target="../slideLayouts/slideLayout139.xml"/><Relationship Id="rId9" Type="http://schemas.openxmlformats.org/officeDocument/2006/relationships/slideLayout" Target="../slideLayouts/slideLayout144.xml"/><Relationship Id="rId14" Type="http://schemas.openxmlformats.org/officeDocument/2006/relationships/slideLayout" Target="../slideLayouts/slideLayout149.xml"/><Relationship Id="rId22" Type="http://schemas.openxmlformats.org/officeDocument/2006/relationships/slideLayout" Target="../slideLayouts/slideLayout157.xml"/><Relationship Id="rId27" Type="http://schemas.openxmlformats.org/officeDocument/2006/relationships/slideLayout" Target="../slideLayouts/slideLayout162.xml"/><Relationship Id="rId30" Type="http://schemas.openxmlformats.org/officeDocument/2006/relationships/slideLayout" Target="../slideLayouts/slideLayout165.xml"/><Relationship Id="rId35"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77.xml"/><Relationship Id="rId13" Type="http://schemas.openxmlformats.org/officeDocument/2006/relationships/slideLayout" Target="../slideLayouts/slideLayout182.xml"/><Relationship Id="rId18" Type="http://schemas.openxmlformats.org/officeDocument/2006/relationships/slideLayout" Target="../slideLayouts/slideLayout187.xml"/><Relationship Id="rId26" Type="http://schemas.openxmlformats.org/officeDocument/2006/relationships/slideLayout" Target="../slideLayouts/slideLayout195.xml"/><Relationship Id="rId3" Type="http://schemas.openxmlformats.org/officeDocument/2006/relationships/slideLayout" Target="../slideLayouts/slideLayout172.xml"/><Relationship Id="rId21" Type="http://schemas.openxmlformats.org/officeDocument/2006/relationships/slideLayout" Target="../slideLayouts/slideLayout190.xml"/><Relationship Id="rId34" Type="http://schemas.openxmlformats.org/officeDocument/2006/relationships/slideLayout" Target="../slideLayouts/slideLayout203.xml"/><Relationship Id="rId7" Type="http://schemas.openxmlformats.org/officeDocument/2006/relationships/slideLayout" Target="../slideLayouts/slideLayout176.xml"/><Relationship Id="rId12" Type="http://schemas.openxmlformats.org/officeDocument/2006/relationships/slideLayout" Target="../slideLayouts/slideLayout181.xml"/><Relationship Id="rId17" Type="http://schemas.openxmlformats.org/officeDocument/2006/relationships/slideLayout" Target="../slideLayouts/slideLayout186.xml"/><Relationship Id="rId25" Type="http://schemas.openxmlformats.org/officeDocument/2006/relationships/slideLayout" Target="../slideLayouts/slideLayout194.xml"/><Relationship Id="rId33" Type="http://schemas.openxmlformats.org/officeDocument/2006/relationships/slideLayout" Target="../slideLayouts/slideLayout202.xml"/><Relationship Id="rId2" Type="http://schemas.openxmlformats.org/officeDocument/2006/relationships/slideLayout" Target="../slideLayouts/slideLayout171.xml"/><Relationship Id="rId16" Type="http://schemas.openxmlformats.org/officeDocument/2006/relationships/slideLayout" Target="../slideLayouts/slideLayout185.xml"/><Relationship Id="rId20" Type="http://schemas.openxmlformats.org/officeDocument/2006/relationships/slideLayout" Target="../slideLayouts/slideLayout189.xml"/><Relationship Id="rId29" Type="http://schemas.openxmlformats.org/officeDocument/2006/relationships/slideLayout" Target="../slideLayouts/slideLayout198.xml"/><Relationship Id="rId1" Type="http://schemas.openxmlformats.org/officeDocument/2006/relationships/slideLayout" Target="../slideLayouts/slideLayout170.xml"/><Relationship Id="rId6" Type="http://schemas.openxmlformats.org/officeDocument/2006/relationships/slideLayout" Target="../slideLayouts/slideLayout175.xml"/><Relationship Id="rId11" Type="http://schemas.openxmlformats.org/officeDocument/2006/relationships/slideLayout" Target="../slideLayouts/slideLayout180.xml"/><Relationship Id="rId24" Type="http://schemas.openxmlformats.org/officeDocument/2006/relationships/slideLayout" Target="../slideLayouts/slideLayout193.xml"/><Relationship Id="rId32" Type="http://schemas.openxmlformats.org/officeDocument/2006/relationships/slideLayout" Target="../slideLayouts/slideLayout201.xml"/><Relationship Id="rId5" Type="http://schemas.openxmlformats.org/officeDocument/2006/relationships/slideLayout" Target="../slideLayouts/slideLayout174.xml"/><Relationship Id="rId15" Type="http://schemas.openxmlformats.org/officeDocument/2006/relationships/slideLayout" Target="../slideLayouts/slideLayout184.xml"/><Relationship Id="rId23" Type="http://schemas.openxmlformats.org/officeDocument/2006/relationships/slideLayout" Target="../slideLayouts/slideLayout192.xml"/><Relationship Id="rId28" Type="http://schemas.openxmlformats.org/officeDocument/2006/relationships/slideLayout" Target="../slideLayouts/slideLayout197.xml"/><Relationship Id="rId10" Type="http://schemas.openxmlformats.org/officeDocument/2006/relationships/slideLayout" Target="../slideLayouts/slideLayout179.xml"/><Relationship Id="rId19" Type="http://schemas.openxmlformats.org/officeDocument/2006/relationships/slideLayout" Target="../slideLayouts/slideLayout188.xml"/><Relationship Id="rId31" Type="http://schemas.openxmlformats.org/officeDocument/2006/relationships/slideLayout" Target="../slideLayouts/slideLayout200.xml"/><Relationship Id="rId4" Type="http://schemas.openxmlformats.org/officeDocument/2006/relationships/slideLayout" Target="../slideLayouts/slideLayout173.xml"/><Relationship Id="rId9" Type="http://schemas.openxmlformats.org/officeDocument/2006/relationships/slideLayout" Target="../slideLayouts/slideLayout178.xml"/><Relationship Id="rId14" Type="http://schemas.openxmlformats.org/officeDocument/2006/relationships/slideLayout" Target="../slideLayouts/slideLayout183.xml"/><Relationship Id="rId22" Type="http://schemas.openxmlformats.org/officeDocument/2006/relationships/slideLayout" Target="../slideLayouts/slideLayout191.xml"/><Relationship Id="rId27" Type="http://schemas.openxmlformats.org/officeDocument/2006/relationships/slideLayout" Target="../slideLayouts/slideLayout196.xml"/><Relationship Id="rId30" Type="http://schemas.openxmlformats.org/officeDocument/2006/relationships/slideLayout" Target="../slideLayouts/slideLayout199.xml"/><Relationship Id="rId35"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211.xml"/><Relationship Id="rId13" Type="http://schemas.openxmlformats.org/officeDocument/2006/relationships/slideLayout" Target="../slideLayouts/slideLayout216.xml"/><Relationship Id="rId18" Type="http://schemas.openxmlformats.org/officeDocument/2006/relationships/slideLayout" Target="../slideLayouts/slideLayout221.xml"/><Relationship Id="rId26" Type="http://schemas.openxmlformats.org/officeDocument/2006/relationships/slideLayout" Target="../slideLayouts/slideLayout229.xml"/><Relationship Id="rId3" Type="http://schemas.openxmlformats.org/officeDocument/2006/relationships/slideLayout" Target="../slideLayouts/slideLayout206.xml"/><Relationship Id="rId21" Type="http://schemas.openxmlformats.org/officeDocument/2006/relationships/slideLayout" Target="../slideLayouts/slideLayout224.xml"/><Relationship Id="rId34" Type="http://schemas.openxmlformats.org/officeDocument/2006/relationships/slideLayout" Target="../slideLayouts/slideLayout237.xml"/><Relationship Id="rId7" Type="http://schemas.openxmlformats.org/officeDocument/2006/relationships/slideLayout" Target="../slideLayouts/slideLayout210.xml"/><Relationship Id="rId12" Type="http://schemas.openxmlformats.org/officeDocument/2006/relationships/slideLayout" Target="../slideLayouts/slideLayout215.xml"/><Relationship Id="rId17" Type="http://schemas.openxmlformats.org/officeDocument/2006/relationships/slideLayout" Target="../slideLayouts/slideLayout220.xml"/><Relationship Id="rId25" Type="http://schemas.openxmlformats.org/officeDocument/2006/relationships/slideLayout" Target="../slideLayouts/slideLayout228.xml"/><Relationship Id="rId33" Type="http://schemas.openxmlformats.org/officeDocument/2006/relationships/slideLayout" Target="../slideLayouts/slideLayout236.xml"/><Relationship Id="rId2" Type="http://schemas.openxmlformats.org/officeDocument/2006/relationships/slideLayout" Target="../slideLayouts/slideLayout205.xml"/><Relationship Id="rId16" Type="http://schemas.openxmlformats.org/officeDocument/2006/relationships/slideLayout" Target="../slideLayouts/slideLayout219.xml"/><Relationship Id="rId20" Type="http://schemas.openxmlformats.org/officeDocument/2006/relationships/slideLayout" Target="../slideLayouts/slideLayout223.xml"/><Relationship Id="rId29" Type="http://schemas.openxmlformats.org/officeDocument/2006/relationships/slideLayout" Target="../slideLayouts/slideLayout232.xml"/><Relationship Id="rId1" Type="http://schemas.openxmlformats.org/officeDocument/2006/relationships/slideLayout" Target="../slideLayouts/slideLayout204.xml"/><Relationship Id="rId6" Type="http://schemas.openxmlformats.org/officeDocument/2006/relationships/slideLayout" Target="../slideLayouts/slideLayout209.xml"/><Relationship Id="rId11" Type="http://schemas.openxmlformats.org/officeDocument/2006/relationships/slideLayout" Target="../slideLayouts/slideLayout214.xml"/><Relationship Id="rId24" Type="http://schemas.openxmlformats.org/officeDocument/2006/relationships/slideLayout" Target="../slideLayouts/slideLayout227.xml"/><Relationship Id="rId32" Type="http://schemas.openxmlformats.org/officeDocument/2006/relationships/slideLayout" Target="../slideLayouts/slideLayout235.xml"/><Relationship Id="rId5" Type="http://schemas.openxmlformats.org/officeDocument/2006/relationships/slideLayout" Target="../slideLayouts/slideLayout208.xml"/><Relationship Id="rId15" Type="http://schemas.openxmlformats.org/officeDocument/2006/relationships/slideLayout" Target="../slideLayouts/slideLayout218.xml"/><Relationship Id="rId23" Type="http://schemas.openxmlformats.org/officeDocument/2006/relationships/slideLayout" Target="../slideLayouts/slideLayout226.xml"/><Relationship Id="rId28" Type="http://schemas.openxmlformats.org/officeDocument/2006/relationships/slideLayout" Target="../slideLayouts/slideLayout231.xml"/><Relationship Id="rId10" Type="http://schemas.openxmlformats.org/officeDocument/2006/relationships/slideLayout" Target="../slideLayouts/slideLayout213.xml"/><Relationship Id="rId19" Type="http://schemas.openxmlformats.org/officeDocument/2006/relationships/slideLayout" Target="../slideLayouts/slideLayout222.xml"/><Relationship Id="rId31" Type="http://schemas.openxmlformats.org/officeDocument/2006/relationships/slideLayout" Target="../slideLayouts/slideLayout234.xml"/><Relationship Id="rId4" Type="http://schemas.openxmlformats.org/officeDocument/2006/relationships/slideLayout" Target="../slideLayouts/slideLayout207.xml"/><Relationship Id="rId9" Type="http://schemas.openxmlformats.org/officeDocument/2006/relationships/slideLayout" Target="../slideLayouts/slideLayout212.xml"/><Relationship Id="rId14" Type="http://schemas.openxmlformats.org/officeDocument/2006/relationships/slideLayout" Target="../slideLayouts/slideLayout217.xml"/><Relationship Id="rId22" Type="http://schemas.openxmlformats.org/officeDocument/2006/relationships/slideLayout" Target="../slideLayouts/slideLayout225.xml"/><Relationship Id="rId27" Type="http://schemas.openxmlformats.org/officeDocument/2006/relationships/slideLayout" Target="../slideLayouts/slideLayout230.xml"/><Relationship Id="rId30" Type="http://schemas.openxmlformats.org/officeDocument/2006/relationships/slideLayout" Target="../slideLayouts/slideLayout233.xml"/><Relationship Id="rId35"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245.xml"/><Relationship Id="rId13" Type="http://schemas.openxmlformats.org/officeDocument/2006/relationships/slideLayout" Target="../slideLayouts/slideLayout250.xml"/><Relationship Id="rId18" Type="http://schemas.openxmlformats.org/officeDocument/2006/relationships/slideLayout" Target="../slideLayouts/slideLayout255.xml"/><Relationship Id="rId26" Type="http://schemas.openxmlformats.org/officeDocument/2006/relationships/slideLayout" Target="../slideLayouts/slideLayout263.xml"/><Relationship Id="rId3" Type="http://schemas.openxmlformats.org/officeDocument/2006/relationships/slideLayout" Target="../slideLayouts/slideLayout240.xml"/><Relationship Id="rId21" Type="http://schemas.openxmlformats.org/officeDocument/2006/relationships/slideLayout" Target="../slideLayouts/slideLayout258.xml"/><Relationship Id="rId34" Type="http://schemas.openxmlformats.org/officeDocument/2006/relationships/slideLayout" Target="../slideLayouts/slideLayout271.xml"/><Relationship Id="rId7" Type="http://schemas.openxmlformats.org/officeDocument/2006/relationships/slideLayout" Target="../slideLayouts/slideLayout244.xml"/><Relationship Id="rId12" Type="http://schemas.openxmlformats.org/officeDocument/2006/relationships/slideLayout" Target="../slideLayouts/slideLayout249.xml"/><Relationship Id="rId17" Type="http://schemas.openxmlformats.org/officeDocument/2006/relationships/slideLayout" Target="../slideLayouts/slideLayout254.xml"/><Relationship Id="rId25" Type="http://schemas.openxmlformats.org/officeDocument/2006/relationships/slideLayout" Target="../slideLayouts/slideLayout262.xml"/><Relationship Id="rId33" Type="http://schemas.openxmlformats.org/officeDocument/2006/relationships/slideLayout" Target="../slideLayouts/slideLayout270.xml"/><Relationship Id="rId2" Type="http://schemas.openxmlformats.org/officeDocument/2006/relationships/slideLayout" Target="../slideLayouts/slideLayout239.xml"/><Relationship Id="rId16" Type="http://schemas.openxmlformats.org/officeDocument/2006/relationships/slideLayout" Target="../slideLayouts/slideLayout253.xml"/><Relationship Id="rId20" Type="http://schemas.openxmlformats.org/officeDocument/2006/relationships/slideLayout" Target="../slideLayouts/slideLayout257.xml"/><Relationship Id="rId29" Type="http://schemas.openxmlformats.org/officeDocument/2006/relationships/slideLayout" Target="../slideLayouts/slideLayout266.xml"/><Relationship Id="rId1" Type="http://schemas.openxmlformats.org/officeDocument/2006/relationships/slideLayout" Target="../slideLayouts/slideLayout238.xml"/><Relationship Id="rId6" Type="http://schemas.openxmlformats.org/officeDocument/2006/relationships/slideLayout" Target="../slideLayouts/slideLayout243.xml"/><Relationship Id="rId11" Type="http://schemas.openxmlformats.org/officeDocument/2006/relationships/slideLayout" Target="../slideLayouts/slideLayout248.xml"/><Relationship Id="rId24" Type="http://schemas.openxmlformats.org/officeDocument/2006/relationships/slideLayout" Target="../slideLayouts/slideLayout261.xml"/><Relationship Id="rId32" Type="http://schemas.openxmlformats.org/officeDocument/2006/relationships/slideLayout" Target="../slideLayouts/slideLayout269.xml"/><Relationship Id="rId5" Type="http://schemas.openxmlformats.org/officeDocument/2006/relationships/slideLayout" Target="../slideLayouts/slideLayout242.xml"/><Relationship Id="rId15" Type="http://schemas.openxmlformats.org/officeDocument/2006/relationships/slideLayout" Target="../slideLayouts/slideLayout252.xml"/><Relationship Id="rId23" Type="http://schemas.openxmlformats.org/officeDocument/2006/relationships/slideLayout" Target="../slideLayouts/slideLayout260.xml"/><Relationship Id="rId28" Type="http://schemas.openxmlformats.org/officeDocument/2006/relationships/slideLayout" Target="../slideLayouts/slideLayout265.xml"/><Relationship Id="rId10" Type="http://schemas.openxmlformats.org/officeDocument/2006/relationships/slideLayout" Target="../slideLayouts/slideLayout247.xml"/><Relationship Id="rId19" Type="http://schemas.openxmlformats.org/officeDocument/2006/relationships/slideLayout" Target="../slideLayouts/slideLayout256.xml"/><Relationship Id="rId31" Type="http://schemas.openxmlformats.org/officeDocument/2006/relationships/slideLayout" Target="../slideLayouts/slideLayout268.xml"/><Relationship Id="rId4" Type="http://schemas.openxmlformats.org/officeDocument/2006/relationships/slideLayout" Target="../slideLayouts/slideLayout241.xml"/><Relationship Id="rId9" Type="http://schemas.openxmlformats.org/officeDocument/2006/relationships/slideLayout" Target="../slideLayouts/slideLayout246.xml"/><Relationship Id="rId14" Type="http://schemas.openxmlformats.org/officeDocument/2006/relationships/slideLayout" Target="../slideLayouts/slideLayout251.xml"/><Relationship Id="rId22" Type="http://schemas.openxmlformats.org/officeDocument/2006/relationships/slideLayout" Target="../slideLayouts/slideLayout259.xml"/><Relationship Id="rId27" Type="http://schemas.openxmlformats.org/officeDocument/2006/relationships/slideLayout" Target="../slideLayouts/slideLayout264.xml"/><Relationship Id="rId30" Type="http://schemas.openxmlformats.org/officeDocument/2006/relationships/slideLayout" Target="../slideLayouts/slideLayout267.xml"/><Relationship Id="rId35"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7F91A7-A6E3-4757-B72A-82F0678887B5}" type="slidenum">
              <a:rPr lang="en-GB" smtClean="0"/>
              <a:t>‹#›</a:t>
            </a:fld>
            <a:endParaRPr lang="en-GB" dirty="0"/>
          </a:p>
        </p:txBody>
      </p:sp>
    </p:spTree>
    <p:extLst>
      <p:ext uri="{BB962C8B-B14F-4D97-AF65-F5344CB8AC3E}">
        <p14:creationId xmlns:p14="http://schemas.microsoft.com/office/powerpoint/2010/main" val="1318827105"/>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51" r:id="rId3"/>
    <p:sldLayoutId id="2147483667" r:id="rId4"/>
    <p:sldLayoutId id="2147483690" r:id="rId5"/>
    <p:sldLayoutId id="2147483691" r:id="rId6"/>
    <p:sldLayoutId id="2147483692" r:id="rId7"/>
    <p:sldLayoutId id="2147483693" r:id="rId8"/>
    <p:sldLayoutId id="2147483694" r:id="rId9"/>
    <p:sldLayoutId id="2147483695" r:id="rId10"/>
    <p:sldLayoutId id="2147483697" r:id="rId11"/>
    <p:sldLayoutId id="2147483698" r:id="rId12"/>
    <p:sldLayoutId id="2147483699" r:id="rId13"/>
    <p:sldLayoutId id="2147483700" r:id="rId14"/>
    <p:sldLayoutId id="2147483711" r:id="rId15"/>
    <p:sldLayoutId id="2147483712" r:id="rId16"/>
    <p:sldLayoutId id="2147483713" r:id="rId17"/>
    <p:sldLayoutId id="2147483714" r:id="rId18"/>
    <p:sldLayoutId id="2147483715" r:id="rId19"/>
    <p:sldLayoutId id="2147483716" r:id="rId20"/>
    <p:sldLayoutId id="2147483684" r:id="rId21"/>
    <p:sldLayoutId id="2147483686" r:id="rId22"/>
    <p:sldLayoutId id="2147483687" r:id="rId23"/>
    <p:sldLayoutId id="2147483688" r:id="rId24"/>
    <p:sldLayoutId id="2147483689" r:id="rId25"/>
    <p:sldLayoutId id="2147483660" r:id="rId26"/>
    <p:sldLayoutId id="2147483661" r:id="rId27"/>
    <p:sldLayoutId id="2147483662" r:id="rId28"/>
    <p:sldLayoutId id="2147483663" r:id="rId29"/>
    <p:sldLayoutId id="2147483664" r:id="rId30"/>
    <p:sldLayoutId id="2147483666" r:id="rId31"/>
    <p:sldLayoutId id="2147483675" r:id="rId32"/>
    <p:sldLayoutId id="2147483676" r:id="rId3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7F91A7-A6E3-4757-B72A-82F0678887B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330165769"/>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 id="2147483765" r:id="rId13"/>
    <p:sldLayoutId id="2147483766" r:id="rId14"/>
    <p:sldLayoutId id="2147483767" r:id="rId15"/>
    <p:sldLayoutId id="2147483768" r:id="rId16"/>
    <p:sldLayoutId id="2147483769" r:id="rId17"/>
    <p:sldLayoutId id="2147483770" r:id="rId18"/>
    <p:sldLayoutId id="2147483771" r:id="rId19"/>
    <p:sldLayoutId id="2147483772" r:id="rId20"/>
    <p:sldLayoutId id="2147483773" r:id="rId21"/>
    <p:sldLayoutId id="2147483774" r:id="rId22"/>
    <p:sldLayoutId id="2147483775" r:id="rId23"/>
    <p:sldLayoutId id="2147483776" r:id="rId24"/>
    <p:sldLayoutId id="2147483777" r:id="rId25"/>
    <p:sldLayoutId id="2147483778" r:id="rId26"/>
    <p:sldLayoutId id="2147483779" r:id="rId27"/>
    <p:sldLayoutId id="2147483780" r:id="rId28"/>
    <p:sldLayoutId id="2147483781" r:id="rId29"/>
    <p:sldLayoutId id="2147483782" r:id="rId30"/>
    <p:sldLayoutId id="2147483783" r:id="rId31"/>
    <p:sldLayoutId id="2147483784" r:id="rId32"/>
    <p:sldLayoutId id="2147483785" r:id="rId33"/>
    <p:sldLayoutId id="2147483786" r:id="rId3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7F91A7-A6E3-4757-B72A-82F0678887B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840824386"/>
      </p:ext>
    </p:extLst>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 id="2147483799" r:id="rId12"/>
    <p:sldLayoutId id="2147483800" r:id="rId13"/>
    <p:sldLayoutId id="2147483801" r:id="rId14"/>
    <p:sldLayoutId id="2147483802" r:id="rId15"/>
    <p:sldLayoutId id="2147483803" r:id="rId16"/>
    <p:sldLayoutId id="2147483804" r:id="rId17"/>
    <p:sldLayoutId id="2147483805" r:id="rId18"/>
    <p:sldLayoutId id="2147483806" r:id="rId19"/>
    <p:sldLayoutId id="2147483807" r:id="rId20"/>
    <p:sldLayoutId id="2147483808" r:id="rId21"/>
    <p:sldLayoutId id="2147483809" r:id="rId22"/>
    <p:sldLayoutId id="2147483810" r:id="rId23"/>
    <p:sldLayoutId id="2147483811" r:id="rId24"/>
    <p:sldLayoutId id="2147483812" r:id="rId25"/>
    <p:sldLayoutId id="2147483813" r:id="rId26"/>
    <p:sldLayoutId id="2147483814" r:id="rId27"/>
    <p:sldLayoutId id="2147483815" r:id="rId28"/>
    <p:sldLayoutId id="2147483816" r:id="rId29"/>
    <p:sldLayoutId id="2147483817" r:id="rId30"/>
    <p:sldLayoutId id="2147483818" r:id="rId31"/>
    <p:sldLayoutId id="2147483819" r:id="rId32"/>
    <p:sldLayoutId id="2147483820" r:id="rId33"/>
    <p:sldLayoutId id="2147483821" r:id="rId3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7F91A7-A6E3-4757-B72A-82F0678887B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183648060"/>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 id="2147483834" r:id="rId12"/>
    <p:sldLayoutId id="2147483835" r:id="rId13"/>
    <p:sldLayoutId id="2147483836" r:id="rId14"/>
    <p:sldLayoutId id="2147483837" r:id="rId15"/>
    <p:sldLayoutId id="2147483838" r:id="rId16"/>
    <p:sldLayoutId id="2147483839" r:id="rId17"/>
    <p:sldLayoutId id="2147483840" r:id="rId18"/>
    <p:sldLayoutId id="2147483841" r:id="rId19"/>
    <p:sldLayoutId id="2147483842" r:id="rId20"/>
    <p:sldLayoutId id="2147483843" r:id="rId21"/>
    <p:sldLayoutId id="2147483844" r:id="rId22"/>
    <p:sldLayoutId id="2147483845" r:id="rId23"/>
    <p:sldLayoutId id="2147483846" r:id="rId24"/>
    <p:sldLayoutId id="2147483847" r:id="rId25"/>
    <p:sldLayoutId id="2147483848" r:id="rId26"/>
    <p:sldLayoutId id="2147483849" r:id="rId27"/>
    <p:sldLayoutId id="2147483850" r:id="rId28"/>
    <p:sldLayoutId id="2147483851" r:id="rId29"/>
    <p:sldLayoutId id="2147483852" r:id="rId30"/>
    <p:sldLayoutId id="2147483853" r:id="rId31"/>
    <p:sldLayoutId id="2147483854" r:id="rId32"/>
    <p:sldLayoutId id="2147483855" r:id="rId33"/>
    <p:sldLayoutId id="2147483856" r:id="rId3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7F91A7-A6E3-4757-B72A-82F0678887B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765801727"/>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 id="2147483869" r:id="rId12"/>
    <p:sldLayoutId id="2147483870" r:id="rId13"/>
    <p:sldLayoutId id="2147483871" r:id="rId14"/>
    <p:sldLayoutId id="2147483872" r:id="rId15"/>
    <p:sldLayoutId id="2147483873" r:id="rId16"/>
    <p:sldLayoutId id="2147483874" r:id="rId17"/>
    <p:sldLayoutId id="2147483875" r:id="rId18"/>
    <p:sldLayoutId id="2147483876" r:id="rId19"/>
    <p:sldLayoutId id="2147483877" r:id="rId20"/>
    <p:sldLayoutId id="2147483878" r:id="rId21"/>
    <p:sldLayoutId id="2147483879" r:id="rId22"/>
    <p:sldLayoutId id="2147483880" r:id="rId23"/>
    <p:sldLayoutId id="2147483881" r:id="rId24"/>
    <p:sldLayoutId id="2147483882" r:id="rId25"/>
    <p:sldLayoutId id="2147483883" r:id="rId26"/>
    <p:sldLayoutId id="2147483884" r:id="rId27"/>
    <p:sldLayoutId id="2147483885" r:id="rId28"/>
    <p:sldLayoutId id="2147483886" r:id="rId29"/>
    <p:sldLayoutId id="2147483887" r:id="rId30"/>
    <p:sldLayoutId id="2147483888" r:id="rId31"/>
    <p:sldLayoutId id="2147483889" r:id="rId32"/>
    <p:sldLayoutId id="2147483890" r:id="rId33"/>
    <p:sldLayoutId id="2147483891" r:id="rId3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7F91A7-A6E3-4757-B72A-82F0678887B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295750259"/>
      </p:ext>
    </p:extLst>
  </p:cSld>
  <p:clrMap bg1="lt1" tx1="dk1" bg2="lt2" tx2="dk2" accent1="accent1" accent2="accent2" accent3="accent3" accent4="accent4" accent5="accent5" accent6="accent6" hlink="hlink" folHlink="folHlink"/>
  <p:sldLayoutIdLst>
    <p:sldLayoutId id="2147483893" r:id="rId1"/>
    <p:sldLayoutId id="2147483894" r:id="rId2"/>
    <p:sldLayoutId id="2147483895" r:id="rId3"/>
    <p:sldLayoutId id="2147483896" r:id="rId4"/>
    <p:sldLayoutId id="2147483897" r:id="rId5"/>
    <p:sldLayoutId id="2147483898" r:id="rId6"/>
    <p:sldLayoutId id="2147483899" r:id="rId7"/>
    <p:sldLayoutId id="2147483900" r:id="rId8"/>
    <p:sldLayoutId id="2147483901" r:id="rId9"/>
    <p:sldLayoutId id="2147483902" r:id="rId10"/>
    <p:sldLayoutId id="2147483903" r:id="rId11"/>
    <p:sldLayoutId id="2147483904" r:id="rId12"/>
    <p:sldLayoutId id="2147483905" r:id="rId13"/>
    <p:sldLayoutId id="2147483906" r:id="rId14"/>
    <p:sldLayoutId id="2147483907" r:id="rId15"/>
    <p:sldLayoutId id="2147483908" r:id="rId16"/>
    <p:sldLayoutId id="2147483909" r:id="rId17"/>
    <p:sldLayoutId id="2147483910" r:id="rId18"/>
    <p:sldLayoutId id="2147483911" r:id="rId19"/>
    <p:sldLayoutId id="2147483912" r:id="rId20"/>
    <p:sldLayoutId id="2147483913" r:id="rId21"/>
    <p:sldLayoutId id="2147483914" r:id="rId22"/>
    <p:sldLayoutId id="2147483915" r:id="rId23"/>
    <p:sldLayoutId id="2147483916" r:id="rId24"/>
    <p:sldLayoutId id="2147483917" r:id="rId25"/>
    <p:sldLayoutId id="2147483918" r:id="rId26"/>
    <p:sldLayoutId id="2147483919" r:id="rId27"/>
    <p:sldLayoutId id="2147483920" r:id="rId28"/>
    <p:sldLayoutId id="2147483921" r:id="rId29"/>
    <p:sldLayoutId id="2147483922" r:id="rId30"/>
    <p:sldLayoutId id="2147483923" r:id="rId31"/>
    <p:sldLayoutId id="2147483924" r:id="rId32"/>
    <p:sldLayoutId id="2147483925" r:id="rId33"/>
    <p:sldLayoutId id="2147483926" r:id="rId3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7F91A7-A6E3-4757-B72A-82F0678887B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686254049"/>
      </p:ext>
    </p:extLst>
  </p:cSld>
  <p:clrMap bg1="lt1" tx1="dk1" bg2="lt2" tx2="dk2" accent1="accent1" accent2="accent2" accent3="accent3" accent4="accent4" accent5="accent5" accent6="accent6" hlink="hlink" folHlink="folHlink"/>
  <p:sldLayoutIdLst>
    <p:sldLayoutId id="2147483928" r:id="rId1"/>
    <p:sldLayoutId id="2147483929" r:id="rId2"/>
    <p:sldLayoutId id="2147483930" r:id="rId3"/>
    <p:sldLayoutId id="2147483931" r:id="rId4"/>
    <p:sldLayoutId id="2147483932" r:id="rId5"/>
    <p:sldLayoutId id="2147483933" r:id="rId6"/>
    <p:sldLayoutId id="2147483934" r:id="rId7"/>
    <p:sldLayoutId id="2147483935" r:id="rId8"/>
    <p:sldLayoutId id="2147483936" r:id="rId9"/>
    <p:sldLayoutId id="2147483937" r:id="rId10"/>
    <p:sldLayoutId id="2147483938" r:id="rId11"/>
    <p:sldLayoutId id="2147483939" r:id="rId12"/>
    <p:sldLayoutId id="2147483940" r:id="rId13"/>
    <p:sldLayoutId id="2147483941" r:id="rId14"/>
    <p:sldLayoutId id="2147483942" r:id="rId15"/>
    <p:sldLayoutId id="2147483943" r:id="rId16"/>
    <p:sldLayoutId id="2147483944" r:id="rId17"/>
    <p:sldLayoutId id="2147483945" r:id="rId18"/>
    <p:sldLayoutId id="2147483946" r:id="rId19"/>
    <p:sldLayoutId id="2147483947" r:id="rId20"/>
    <p:sldLayoutId id="2147483948" r:id="rId21"/>
    <p:sldLayoutId id="2147483949" r:id="rId22"/>
    <p:sldLayoutId id="2147483950" r:id="rId23"/>
    <p:sldLayoutId id="2147483951" r:id="rId24"/>
    <p:sldLayoutId id="2147483952" r:id="rId25"/>
    <p:sldLayoutId id="2147483953" r:id="rId26"/>
    <p:sldLayoutId id="2147483954" r:id="rId27"/>
    <p:sldLayoutId id="2147483955" r:id="rId28"/>
    <p:sldLayoutId id="2147483956" r:id="rId29"/>
    <p:sldLayoutId id="2147483957" r:id="rId30"/>
    <p:sldLayoutId id="2147483958" r:id="rId31"/>
    <p:sldLayoutId id="2147483959" r:id="rId32"/>
    <p:sldLayoutId id="2147483960" r:id="rId33"/>
    <p:sldLayoutId id="2147483961" r:id="rId3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7F91A7-A6E3-4757-B72A-82F0678887B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82976674"/>
      </p:ext>
    </p:extLst>
  </p:cSld>
  <p:clrMap bg1="lt1" tx1="dk1" bg2="lt2" tx2="dk2" accent1="accent1" accent2="accent2" accent3="accent3" accent4="accent4" accent5="accent5" accent6="accent6" hlink="hlink" folHlink="folHlink"/>
  <p:sldLayoutIdLst>
    <p:sldLayoutId id="2147483963" r:id="rId1"/>
    <p:sldLayoutId id="2147483964" r:id="rId2"/>
    <p:sldLayoutId id="2147483965" r:id="rId3"/>
    <p:sldLayoutId id="2147483966" r:id="rId4"/>
    <p:sldLayoutId id="2147483967" r:id="rId5"/>
    <p:sldLayoutId id="2147483968" r:id="rId6"/>
    <p:sldLayoutId id="2147483969" r:id="rId7"/>
    <p:sldLayoutId id="2147483970" r:id="rId8"/>
    <p:sldLayoutId id="2147483971" r:id="rId9"/>
    <p:sldLayoutId id="2147483972" r:id="rId10"/>
    <p:sldLayoutId id="2147483973" r:id="rId11"/>
    <p:sldLayoutId id="2147483974" r:id="rId12"/>
    <p:sldLayoutId id="2147483975" r:id="rId13"/>
    <p:sldLayoutId id="2147483976" r:id="rId14"/>
    <p:sldLayoutId id="2147483977" r:id="rId15"/>
    <p:sldLayoutId id="2147483978" r:id="rId16"/>
    <p:sldLayoutId id="2147483979" r:id="rId17"/>
    <p:sldLayoutId id="2147483980" r:id="rId18"/>
    <p:sldLayoutId id="2147483981" r:id="rId19"/>
    <p:sldLayoutId id="2147483982" r:id="rId20"/>
    <p:sldLayoutId id="2147483983" r:id="rId21"/>
    <p:sldLayoutId id="2147483984" r:id="rId22"/>
    <p:sldLayoutId id="2147483985" r:id="rId23"/>
    <p:sldLayoutId id="2147483986" r:id="rId24"/>
    <p:sldLayoutId id="2147483987" r:id="rId25"/>
    <p:sldLayoutId id="2147483988" r:id="rId26"/>
    <p:sldLayoutId id="2147483989" r:id="rId27"/>
    <p:sldLayoutId id="2147483990" r:id="rId28"/>
    <p:sldLayoutId id="2147483991" r:id="rId29"/>
    <p:sldLayoutId id="2147483992" r:id="rId30"/>
    <p:sldLayoutId id="2147483993" r:id="rId31"/>
    <p:sldLayoutId id="2147483994" r:id="rId32"/>
    <p:sldLayoutId id="2147483995" r:id="rId33"/>
    <p:sldLayoutId id="2147483996" r:id="rId3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0.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4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4.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r>
              <a:rPr lang="en-MY" sz="2000" b="1" dirty="0">
                <a:solidFill>
                  <a:schemeClr val="tx1"/>
                </a:solidFill>
                <a:latin typeface="Arial" panose="020B0604020202020204" pitchFamily="34" charset="0"/>
                <a:cs typeface="Arial" panose="020B0604020202020204" pitchFamily="34" charset="0"/>
              </a:rPr>
              <a:t>E.A. TECHNIQUE (M) BERHAD</a:t>
            </a:r>
          </a:p>
        </p:txBody>
      </p:sp>
      <p:sp>
        <p:nvSpPr>
          <p:cNvPr id="7" name="Text Placeholder 6"/>
          <p:cNvSpPr>
            <a:spLocks noGrp="1"/>
          </p:cNvSpPr>
          <p:nvPr>
            <p:ph type="body" sz="quarter" idx="11"/>
          </p:nvPr>
        </p:nvSpPr>
        <p:spPr>
          <a:xfrm>
            <a:off x="1458472" y="4105229"/>
            <a:ext cx="6908800" cy="757745"/>
          </a:xfrm>
        </p:spPr>
        <p:txBody>
          <a:bodyPr/>
          <a:lstStyle/>
          <a:p>
            <a:r>
              <a:rPr lang="en-MY" sz="1600" b="1" dirty="0">
                <a:solidFill>
                  <a:schemeClr val="tx1"/>
                </a:solidFill>
                <a:latin typeface="Arial" panose="020B0604020202020204" pitchFamily="34" charset="0"/>
                <a:cs typeface="Arial" panose="020B0604020202020204" pitchFamily="34" charset="0"/>
              </a:rPr>
              <a:t>(I)   PROPOSED PRIVATE PLACEMENT</a:t>
            </a:r>
          </a:p>
          <a:p>
            <a:r>
              <a:rPr lang="en-MY" sz="1600" b="1" dirty="0">
                <a:solidFill>
                  <a:schemeClr val="tx1"/>
                </a:solidFill>
                <a:latin typeface="Arial" panose="020B0604020202020204" pitchFamily="34" charset="0"/>
                <a:cs typeface="Arial" panose="020B0604020202020204" pitchFamily="34" charset="0"/>
              </a:rPr>
              <a:t>(II)  PROPOSED DEBT CAPITALISATION</a:t>
            </a:r>
          </a:p>
          <a:p>
            <a:r>
              <a:rPr lang="en-MY" sz="1600" b="1" dirty="0">
                <a:solidFill>
                  <a:schemeClr val="tx1"/>
                </a:solidFill>
                <a:latin typeface="Arial" panose="020B0604020202020204" pitchFamily="34" charset="0"/>
                <a:cs typeface="Arial" panose="020B0604020202020204" pitchFamily="34" charset="0"/>
              </a:rPr>
              <a:t>(III) PROPOSED FREE WARRANTS ISSUE</a:t>
            </a:r>
          </a:p>
        </p:txBody>
      </p:sp>
      <p:sp>
        <p:nvSpPr>
          <p:cNvPr id="8" name="Text Placeholder 7"/>
          <p:cNvSpPr>
            <a:spLocks noGrp="1"/>
          </p:cNvSpPr>
          <p:nvPr>
            <p:ph type="body" sz="quarter" idx="12"/>
          </p:nvPr>
        </p:nvSpPr>
        <p:spPr>
          <a:xfrm>
            <a:off x="1462965" y="4994786"/>
            <a:ext cx="6908800" cy="436108"/>
          </a:xfrm>
        </p:spPr>
        <p:txBody>
          <a:bodyPr/>
          <a:lstStyle/>
          <a:p>
            <a:r>
              <a:rPr lang="en-MY" sz="1400" b="1" dirty="0">
                <a:solidFill>
                  <a:schemeClr val="tx1"/>
                </a:solidFill>
                <a:latin typeface="Arial" panose="020B0604020202020204" pitchFamily="34" charset="0"/>
                <a:cs typeface="Arial" panose="020B0604020202020204" pitchFamily="34" charset="0"/>
              </a:rPr>
              <a:t>25 SEPTEMBER 2019</a:t>
            </a:r>
          </a:p>
        </p:txBody>
      </p:sp>
    </p:spTree>
    <p:extLst>
      <p:ext uri="{BB962C8B-B14F-4D97-AF65-F5344CB8AC3E}">
        <p14:creationId xmlns:p14="http://schemas.microsoft.com/office/powerpoint/2010/main" val="43157550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7936901" y="4660403"/>
            <a:ext cx="4116553" cy="1336635"/>
          </a:xfrm>
        </p:spPr>
        <p:txBody>
          <a:bodyPr>
            <a:noAutofit/>
          </a:bodyPr>
          <a:lstStyle/>
          <a:p>
            <a:pPr>
              <a:defRPr/>
            </a:pPr>
            <a:r>
              <a:rPr lang="en-US" b="1" dirty="0">
                <a:latin typeface="Arial" pitchFamily="34" charset="0"/>
                <a:cs typeface="Arial" pitchFamily="34" charset="0"/>
              </a:rPr>
              <a:t>EFFECTS OF THE PROPOSALS</a:t>
            </a:r>
            <a:endParaRPr lang="en-US" b="1" dirty="0">
              <a:latin typeface="Arial" panose="020B0604020202020204" pitchFamily="34" charset="0"/>
              <a:ea typeface="Lato Medium" pitchFamily="34" charset="0"/>
              <a:cs typeface="Arial" panose="020B0604020202020204" pitchFamily="34" charset="0"/>
            </a:endParaRPr>
          </a:p>
        </p:txBody>
      </p:sp>
    </p:spTree>
    <p:extLst>
      <p:ext uri="{BB962C8B-B14F-4D97-AF65-F5344CB8AC3E}">
        <p14:creationId xmlns:p14="http://schemas.microsoft.com/office/powerpoint/2010/main" val="21297288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2" y="213216"/>
            <a:ext cx="6584400" cy="507999"/>
          </a:xfrm>
          <a:prstGeom prst="rect">
            <a:avLst/>
          </a:prstGeom>
          <a:solidFill>
            <a:srgbClr val="6FCD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prstClr val="white"/>
                </a:solidFill>
                <a:latin typeface="Lato Heavy" pitchFamily="34" charset="0"/>
                <a:ea typeface="Lato Heavy" pitchFamily="34" charset="0"/>
                <a:cs typeface="Lato Heavy" pitchFamily="34" charset="0"/>
              </a:rPr>
              <a:t>Effects of the Proposals</a:t>
            </a:r>
            <a:endParaRPr lang="en-GB" sz="1200" b="1" i="1" dirty="0">
              <a:solidFill>
                <a:prstClr val="white"/>
              </a:solidFill>
              <a:latin typeface="Lato Heavy" pitchFamily="34" charset="0"/>
              <a:ea typeface="Lato Heavy" pitchFamily="34" charset="0"/>
              <a:cs typeface="Lato Heavy" pitchFamily="34" charset="0"/>
            </a:endParaRPr>
          </a:p>
        </p:txBody>
      </p:sp>
      <p:sp>
        <p:nvSpPr>
          <p:cNvPr id="2" name="Slide Number Placeholder 1"/>
          <p:cNvSpPr>
            <a:spLocks noGrp="1"/>
          </p:cNvSpPr>
          <p:nvPr>
            <p:ph type="sldNum" sz="quarter" idx="19"/>
          </p:nvPr>
        </p:nvSpPr>
        <p:spPr/>
        <p:txBody>
          <a:bodyPr/>
          <a:lstStyle/>
          <a:p>
            <a:fld id="{5C7F91A7-A6E3-4757-B72A-82F0678887B5}" type="slidenum">
              <a:rPr lang="en-GB" smtClean="0">
                <a:solidFill>
                  <a:prstClr val="black">
                    <a:tint val="75000"/>
                  </a:prstClr>
                </a:solidFill>
              </a:rPr>
              <a:pPr/>
              <a:t>11</a:t>
            </a:fld>
            <a:endParaRPr lang="en-GB" dirty="0">
              <a:solidFill>
                <a:prstClr val="black">
                  <a:tint val="75000"/>
                </a:prstClr>
              </a:solidFill>
            </a:endParaRPr>
          </a:p>
        </p:txBody>
      </p:sp>
      <p:sp>
        <p:nvSpPr>
          <p:cNvPr id="5" name="TextBox 4"/>
          <p:cNvSpPr txBox="1"/>
          <p:nvPr/>
        </p:nvSpPr>
        <p:spPr>
          <a:xfrm>
            <a:off x="419058" y="1648825"/>
            <a:ext cx="10809236" cy="307777"/>
          </a:xfrm>
          <a:prstGeom prst="rect">
            <a:avLst/>
          </a:prstGeom>
          <a:noFill/>
        </p:spPr>
        <p:txBody>
          <a:bodyPr wrap="square" rtlCol="0">
            <a:spAutoFit/>
          </a:bodyPr>
          <a:lstStyle/>
          <a:p>
            <a:r>
              <a:rPr lang="en-MY" sz="1400" dirty="0">
                <a:solidFill>
                  <a:prstClr val="black"/>
                </a:solidFill>
                <a:latin typeface="Arial" panose="020B0604020202020204" pitchFamily="34" charset="0"/>
                <a:cs typeface="Arial" panose="020B0604020202020204" pitchFamily="34" charset="0"/>
              </a:rPr>
              <a:t>For illustrative purposes only, the pro forma effects of the Proposals on the issued share capital of the Company are as follows:</a:t>
            </a:r>
          </a:p>
        </p:txBody>
      </p:sp>
      <p:graphicFrame>
        <p:nvGraphicFramePr>
          <p:cNvPr id="7" name="Table 6"/>
          <p:cNvGraphicFramePr>
            <a:graphicFrameLocks noGrp="1"/>
          </p:cNvGraphicFramePr>
          <p:nvPr>
            <p:extLst>
              <p:ext uri="{D42A27DB-BD31-4B8C-83A1-F6EECF244321}">
                <p14:modId xmlns:p14="http://schemas.microsoft.com/office/powerpoint/2010/main" val="4023843002"/>
              </p:ext>
            </p:extLst>
          </p:nvPr>
        </p:nvGraphicFramePr>
        <p:xfrm>
          <a:off x="431937" y="2009405"/>
          <a:ext cx="10762939" cy="2726431"/>
        </p:xfrm>
        <a:graphic>
          <a:graphicData uri="http://schemas.openxmlformats.org/drawingml/2006/table">
            <a:tbl>
              <a:tblPr firstRow="1" firstCol="1" bandRow="1"/>
              <a:tblGrid>
                <a:gridCol w="6309509">
                  <a:extLst>
                    <a:ext uri="{9D8B030D-6E8A-4147-A177-3AD203B41FA5}">
                      <a16:colId xmlns:a16="http://schemas.microsoft.com/office/drawing/2014/main" val="20000"/>
                    </a:ext>
                  </a:extLst>
                </a:gridCol>
                <a:gridCol w="2532622">
                  <a:extLst>
                    <a:ext uri="{9D8B030D-6E8A-4147-A177-3AD203B41FA5}">
                      <a16:colId xmlns:a16="http://schemas.microsoft.com/office/drawing/2014/main" val="20001"/>
                    </a:ext>
                  </a:extLst>
                </a:gridCol>
                <a:gridCol w="1920808">
                  <a:extLst>
                    <a:ext uri="{9D8B030D-6E8A-4147-A177-3AD203B41FA5}">
                      <a16:colId xmlns:a16="http://schemas.microsoft.com/office/drawing/2014/main" val="20002"/>
                    </a:ext>
                  </a:extLst>
                </a:gridCol>
              </a:tblGrid>
              <a:tr h="329478">
                <a:tc>
                  <a:txBody>
                    <a:bodyPr/>
                    <a:lstStyle/>
                    <a:p>
                      <a:pPr algn="just">
                        <a:spcAft>
                          <a:spcPts val="0"/>
                        </a:spcAft>
                      </a:pPr>
                      <a:r>
                        <a:rPr lang="en-MY" sz="1400" b="1" spc="-20" dirty="0">
                          <a:solidFill>
                            <a:srgbClr val="000000"/>
                          </a:solidFill>
                          <a:effectLst/>
                          <a:latin typeface="Arial" panose="020B0604020202020204" pitchFamily="34" charset="0"/>
                          <a:ea typeface="SimSun" panose="02010600030101010101" pitchFamily="2" charset="-122"/>
                        </a:rPr>
                        <a:t> </a:t>
                      </a:r>
                      <a:endParaRPr lang="en-MY" sz="1400" spc="-20" dirty="0">
                        <a:solidFill>
                          <a:srgbClr val="000000"/>
                        </a:solidFill>
                        <a:effectLst/>
                        <a:latin typeface="Times New Roman" panose="02020603050405020304" pitchFamily="18" charset="0"/>
                        <a:ea typeface="SimSun" panose="02010600030101010101" pitchFamily="2" charset="-122"/>
                      </a:endParaRPr>
                    </a:p>
                  </a:txBody>
                  <a:tcPr marL="68580" marR="68580" marT="0" marB="0">
                    <a:lnL>
                      <a:noFill/>
                    </a:lnL>
                    <a:lnR>
                      <a:noFill/>
                    </a:lnR>
                    <a:lnT>
                      <a:noFill/>
                    </a:lnT>
                    <a:lnB>
                      <a:noFill/>
                    </a:lnB>
                    <a:solidFill>
                      <a:srgbClr val="D6DCE5"/>
                    </a:solidFill>
                  </a:tcPr>
                </a:tc>
                <a:tc>
                  <a:txBody>
                    <a:bodyPr/>
                    <a:lstStyle/>
                    <a:p>
                      <a:pPr algn="r">
                        <a:spcAft>
                          <a:spcPts val="0"/>
                        </a:spcAft>
                      </a:pPr>
                      <a:r>
                        <a:rPr lang="en-MY" sz="1400" b="1" spc="-20" dirty="0">
                          <a:solidFill>
                            <a:srgbClr val="000000"/>
                          </a:solidFill>
                          <a:effectLst/>
                          <a:latin typeface="Arial" panose="020B0604020202020204" pitchFamily="34" charset="0"/>
                          <a:ea typeface="SimSun" panose="02010600030101010101" pitchFamily="2" charset="-122"/>
                        </a:rPr>
                        <a:t>No of Shares</a:t>
                      </a:r>
                      <a:endParaRPr lang="en-MY" sz="1400" spc="-20" dirty="0">
                        <a:solidFill>
                          <a:srgbClr val="000000"/>
                        </a:solidFill>
                        <a:effectLst/>
                        <a:latin typeface="Times New Roman" panose="02020603050405020304" pitchFamily="18" charset="0"/>
                        <a:ea typeface="SimSun" panose="02010600030101010101" pitchFamily="2" charset="-122"/>
                      </a:endParaRPr>
                    </a:p>
                  </a:txBody>
                  <a:tcPr marL="68580" marR="68580" marT="0" marB="0">
                    <a:lnL>
                      <a:noFill/>
                    </a:lnL>
                    <a:lnR>
                      <a:noFill/>
                    </a:lnR>
                    <a:lnT>
                      <a:noFill/>
                    </a:lnT>
                    <a:lnB>
                      <a:noFill/>
                    </a:lnB>
                    <a:solidFill>
                      <a:srgbClr val="D6DCE5"/>
                    </a:solidFill>
                  </a:tcPr>
                </a:tc>
                <a:tc>
                  <a:txBody>
                    <a:bodyPr/>
                    <a:lstStyle/>
                    <a:p>
                      <a:pPr algn="r">
                        <a:spcAft>
                          <a:spcPts val="0"/>
                        </a:spcAft>
                      </a:pPr>
                      <a:r>
                        <a:rPr lang="en-MY" sz="1400" b="1" spc="-20" dirty="0">
                          <a:solidFill>
                            <a:srgbClr val="000000"/>
                          </a:solidFill>
                          <a:effectLst/>
                          <a:latin typeface="Arial" panose="020B0604020202020204" pitchFamily="34" charset="0"/>
                          <a:ea typeface="SimSun" panose="02010600030101010101" pitchFamily="2" charset="-122"/>
                        </a:rPr>
                        <a:t>RM</a:t>
                      </a:r>
                      <a:endParaRPr lang="en-MY" sz="1400" spc="-20" dirty="0">
                        <a:solidFill>
                          <a:srgbClr val="000000"/>
                        </a:solidFill>
                        <a:effectLst/>
                        <a:latin typeface="Times New Roman" panose="02020603050405020304" pitchFamily="18" charset="0"/>
                        <a:ea typeface="SimSun" panose="02010600030101010101" pitchFamily="2" charset="-122"/>
                      </a:endParaRPr>
                    </a:p>
                  </a:txBody>
                  <a:tcPr marL="68580" marR="68580" marT="0" marB="0">
                    <a:lnL>
                      <a:noFill/>
                    </a:lnL>
                    <a:lnR>
                      <a:noFill/>
                    </a:lnR>
                    <a:lnT>
                      <a:noFill/>
                    </a:lnT>
                    <a:lnB>
                      <a:noFill/>
                    </a:lnB>
                    <a:solidFill>
                      <a:srgbClr val="D6DCE5"/>
                    </a:solidFill>
                  </a:tcPr>
                </a:tc>
                <a:extLst>
                  <a:ext uri="{0D108BD9-81ED-4DB2-BD59-A6C34878D82A}">
                    <a16:rowId xmlns:a16="http://schemas.microsoft.com/office/drawing/2014/main" val="10000"/>
                  </a:ext>
                </a:extLst>
              </a:tr>
              <a:tr h="329478">
                <a:tc>
                  <a:txBody>
                    <a:bodyPr/>
                    <a:lstStyle/>
                    <a:p>
                      <a:pPr algn="just">
                        <a:spcAft>
                          <a:spcPts val="0"/>
                        </a:spcAft>
                      </a:pPr>
                      <a:r>
                        <a:rPr lang="en-MY" sz="1400" spc="-20" dirty="0">
                          <a:solidFill>
                            <a:srgbClr val="000000"/>
                          </a:solidFill>
                          <a:effectLst/>
                          <a:latin typeface="Arial" panose="020B0604020202020204" pitchFamily="34" charset="0"/>
                          <a:ea typeface="SimSun" panose="02010600030101010101" pitchFamily="2" charset="-122"/>
                        </a:rPr>
                        <a:t>Issued share capital as at LPD</a:t>
                      </a:r>
                      <a:endParaRPr lang="en-MY" sz="1400" spc="-20" dirty="0">
                        <a:solidFill>
                          <a:srgbClr val="000000"/>
                        </a:solidFill>
                        <a:effectLst/>
                        <a:latin typeface="Times New Roman" panose="02020603050405020304" pitchFamily="18" charset="0"/>
                        <a:ea typeface="SimSun" panose="02010600030101010101" pitchFamily="2" charset="-122"/>
                      </a:endParaRPr>
                    </a:p>
                  </a:txBody>
                  <a:tcPr marL="68580" marR="68580" marT="0" marB="0">
                    <a:lnL>
                      <a:noFill/>
                    </a:lnL>
                    <a:lnR>
                      <a:noFill/>
                    </a:lnR>
                    <a:lnT>
                      <a:noFill/>
                    </a:lnT>
                    <a:lnB>
                      <a:noFill/>
                    </a:lnB>
                  </a:tcPr>
                </a:tc>
                <a:tc>
                  <a:txBody>
                    <a:bodyPr/>
                    <a:lstStyle/>
                    <a:p>
                      <a:pPr algn="r">
                        <a:spcAft>
                          <a:spcPts val="0"/>
                        </a:spcAft>
                      </a:pPr>
                      <a:r>
                        <a:rPr lang="en-MY" sz="1400" spc="-20" dirty="0">
                          <a:solidFill>
                            <a:srgbClr val="000000"/>
                          </a:solidFill>
                          <a:effectLst/>
                          <a:latin typeface="Arial" panose="020B0604020202020204" pitchFamily="34" charset="0"/>
                          <a:ea typeface="SimSun" panose="02010600030101010101" pitchFamily="2" charset="-122"/>
                        </a:rPr>
                        <a:t>504,000,000</a:t>
                      </a:r>
                      <a:endParaRPr lang="en-MY" sz="1400" spc="-20" dirty="0">
                        <a:solidFill>
                          <a:srgbClr val="000000"/>
                        </a:solidFill>
                        <a:effectLst/>
                        <a:latin typeface="Times New Roman" panose="02020603050405020304" pitchFamily="18" charset="0"/>
                        <a:ea typeface="SimSun" panose="02010600030101010101" pitchFamily="2" charset="-122"/>
                      </a:endParaRPr>
                    </a:p>
                  </a:txBody>
                  <a:tcPr marL="68580" marR="68580" marT="0" marB="0">
                    <a:lnL>
                      <a:noFill/>
                    </a:lnL>
                    <a:lnR>
                      <a:noFill/>
                    </a:lnR>
                    <a:lnT>
                      <a:noFill/>
                    </a:lnT>
                    <a:lnB>
                      <a:noFill/>
                    </a:lnB>
                  </a:tcPr>
                </a:tc>
                <a:tc>
                  <a:txBody>
                    <a:bodyPr/>
                    <a:lstStyle/>
                    <a:p>
                      <a:pPr algn="r">
                        <a:spcAft>
                          <a:spcPts val="0"/>
                        </a:spcAft>
                      </a:pPr>
                      <a:r>
                        <a:rPr lang="en-MY" sz="1400" spc="-20" dirty="0">
                          <a:solidFill>
                            <a:srgbClr val="000000"/>
                          </a:solidFill>
                          <a:effectLst/>
                          <a:latin typeface="Arial" panose="020B0604020202020204" pitchFamily="34" charset="0"/>
                          <a:ea typeface="SimSun" panose="02010600030101010101" pitchFamily="2" charset="-122"/>
                        </a:rPr>
                        <a:t>169,100,000</a:t>
                      </a:r>
                      <a:endParaRPr lang="en-MY" sz="1400" spc="-20" dirty="0">
                        <a:solidFill>
                          <a:srgbClr val="000000"/>
                        </a:solidFill>
                        <a:effectLst/>
                        <a:latin typeface="Times New Roman" panose="02020603050405020304" pitchFamily="18" charset="0"/>
                        <a:ea typeface="SimSun" panose="02010600030101010101" pitchFamily="2" charset="-122"/>
                      </a:endParaRPr>
                    </a:p>
                  </a:txBody>
                  <a:tcPr marL="68580" marR="68580" marT="0" marB="0">
                    <a:lnL>
                      <a:noFill/>
                    </a:lnL>
                    <a:lnR>
                      <a:noFill/>
                    </a:lnR>
                    <a:lnT>
                      <a:noFill/>
                    </a:lnT>
                    <a:lnB>
                      <a:noFill/>
                    </a:lnB>
                  </a:tcPr>
                </a:tc>
                <a:extLst>
                  <a:ext uri="{0D108BD9-81ED-4DB2-BD59-A6C34878D82A}">
                    <a16:rowId xmlns:a16="http://schemas.microsoft.com/office/drawing/2014/main" val="10001"/>
                  </a:ext>
                </a:extLst>
              </a:tr>
              <a:tr h="329478">
                <a:tc>
                  <a:txBody>
                    <a:bodyPr/>
                    <a:lstStyle/>
                    <a:p>
                      <a:pPr algn="just">
                        <a:spcAft>
                          <a:spcPts val="0"/>
                        </a:spcAft>
                      </a:pPr>
                      <a:r>
                        <a:rPr lang="en-MY" sz="1400" spc="-20" dirty="0">
                          <a:solidFill>
                            <a:srgbClr val="000000"/>
                          </a:solidFill>
                          <a:effectLst/>
                          <a:latin typeface="Arial" panose="020B0604020202020204" pitchFamily="34" charset="0"/>
                          <a:ea typeface="SimSun" panose="02010600030101010101" pitchFamily="2" charset="-122"/>
                        </a:rPr>
                        <a:t>To be issued pursuant to the Proposed Private Placement </a:t>
                      </a:r>
                      <a:r>
                        <a:rPr lang="en-MY" sz="1400" spc="-20" baseline="30000" dirty="0">
                          <a:solidFill>
                            <a:srgbClr val="000000"/>
                          </a:solidFill>
                          <a:effectLst/>
                          <a:latin typeface="Arial" panose="020B0604020202020204" pitchFamily="34" charset="0"/>
                          <a:ea typeface="SimSun" panose="02010600030101010101" pitchFamily="2" charset="-122"/>
                        </a:rPr>
                        <a:t>(1)</a:t>
                      </a:r>
                      <a:endParaRPr lang="en-MY" sz="1400" spc="-20" dirty="0">
                        <a:solidFill>
                          <a:srgbClr val="000000"/>
                        </a:solidFill>
                        <a:effectLst/>
                        <a:latin typeface="Times New Roman" panose="02020603050405020304" pitchFamily="18" charset="0"/>
                        <a:ea typeface="SimSun" panose="02010600030101010101" pitchFamily="2" charset="-122"/>
                      </a:endParaRPr>
                    </a:p>
                  </a:txBody>
                  <a:tcPr marL="68580" marR="68580" marT="0" marB="0">
                    <a:lnL>
                      <a:noFill/>
                    </a:lnL>
                    <a:lnR>
                      <a:noFill/>
                    </a:lnR>
                    <a:lnT>
                      <a:noFill/>
                    </a:lnT>
                    <a:lnB>
                      <a:noFill/>
                    </a:lnB>
                  </a:tcPr>
                </a:tc>
                <a:tc>
                  <a:txBody>
                    <a:bodyPr/>
                    <a:lstStyle/>
                    <a:p>
                      <a:pPr algn="r">
                        <a:spcAft>
                          <a:spcPts val="0"/>
                        </a:spcAft>
                      </a:pPr>
                      <a:r>
                        <a:rPr lang="en-MY" sz="1400" u="sng" spc="-20" dirty="0">
                          <a:solidFill>
                            <a:srgbClr val="000000"/>
                          </a:solidFill>
                          <a:effectLst/>
                          <a:latin typeface="Arial" panose="020B0604020202020204" pitchFamily="34" charset="0"/>
                          <a:ea typeface="SimSun" panose="02010600030101010101" pitchFamily="2" charset="-122"/>
                        </a:rPr>
                        <a:t>106,355,800</a:t>
                      </a:r>
                      <a:endParaRPr lang="en-MY" sz="1400" u="sng" spc="-20" dirty="0">
                        <a:solidFill>
                          <a:srgbClr val="000000"/>
                        </a:solidFill>
                        <a:effectLst/>
                        <a:latin typeface="Times New Roman" panose="02020603050405020304" pitchFamily="18" charset="0"/>
                        <a:ea typeface="SimSun" panose="02010600030101010101" pitchFamily="2" charset="-122"/>
                      </a:endParaRPr>
                    </a:p>
                  </a:txBody>
                  <a:tcPr marL="68580" marR="68580" marT="0" marB="0">
                    <a:lnL>
                      <a:noFill/>
                    </a:lnL>
                    <a:lnR>
                      <a:noFill/>
                    </a:lnR>
                    <a:lnT>
                      <a:noFill/>
                    </a:lnT>
                    <a:lnB>
                      <a:noFill/>
                    </a:lnB>
                  </a:tcPr>
                </a:tc>
                <a:tc>
                  <a:txBody>
                    <a:bodyPr/>
                    <a:lstStyle/>
                    <a:p>
                      <a:pPr algn="r">
                        <a:spcAft>
                          <a:spcPts val="0"/>
                        </a:spcAft>
                      </a:pPr>
                      <a:r>
                        <a:rPr lang="en-MY" sz="1400" u="sng" spc="-20" dirty="0">
                          <a:solidFill>
                            <a:srgbClr val="000000"/>
                          </a:solidFill>
                          <a:effectLst/>
                          <a:latin typeface="Arial" panose="020B0604020202020204" pitchFamily="34" charset="0"/>
                          <a:ea typeface="SimSun" panose="02010600030101010101" pitchFamily="2" charset="-122"/>
                        </a:rPr>
                        <a:t>49,987,250</a:t>
                      </a:r>
                      <a:endParaRPr lang="en-MY" sz="1400" u="sng" spc="-20" dirty="0">
                        <a:solidFill>
                          <a:srgbClr val="000000"/>
                        </a:solidFill>
                        <a:effectLst/>
                        <a:latin typeface="Times New Roman" panose="02020603050405020304" pitchFamily="18" charset="0"/>
                        <a:ea typeface="SimSun" panose="02010600030101010101" pitchFamily="2" charset="-122"/>
                      </a:endParaRPr>
                    </a:p>
                  </a:txBody>
                  <a:tcPr marL="68580" marR="68580" marT="0" marB="0">
                    <a:lnL>
                      <a:noFill/>
                    </a:lnL>
                    <a:lnR>
                      <a:noFill/>
                    </a:lnR>
                    <a:lnT>
                      <a:noFill/>
                    </a:lnT>
                    <a:lnB>
                      <a:noFill/>
                    </a:lnB>
                  </a:tcPr>
                </a:tc>
                <a:extLst>
                  <a:ext uri="{0D108BD9-81ED-4DB2-BD59-A6C34878D82A}">
                    <a16:rowId xmlns:a16="http://schemas.microsoft.com/office/drawing/2014/main" val="10002"/>
                  </a:ext>
                </a:extLst>
              </a:tr>
              <a:tr h="329478">
                <a:tc>
                  <a:txBody>
                    <a:bodyPr/>
                    <a:lstStyle/>
                    <a:p>
                      <a:pPr algn="just">
                        <a:spcAft>
                          <a:spcPts val="0"/>
                        </a:spcAft>
                      </a:pPr>
                      <a:r>
                        <a:rPr lang="en-MY" sz="1400" spc="-20" dirty="0">
                          <a:solidFill>
                            <a:srgbClr val="000000"/>
                          </a:solidFill>
                          <a:effectLst/>
                          <a:latin typeface="Arial" panose="020B0604020202020204" pitchFamily="34" charset="0"/>
                          <a:ea typeface="SimSun" panose="02010600030101010101" pitchFamily="2" charset="-122"/>
                        </a:rPr>
                        <a:t>After the Proposed Private Placement</a:t>
                      </a:r>
                      <a:endParaRPr lang="en-MY" sz="1400" spc="-20" dirty="0">
                        <a:solidFill>
                          <a:srgbClr val="000000"/>
                        </a:solidFill>
                        <a:effectLst/>
                        <a:latin typeface="Times New Roman" panose="02020603050405020304" pitchFamily="18" charset="0"/>
                        <a:ea typeface="SimSun" panose="02010600030101010101" pitchFamily="2" charset="-122"/>
                      </a:endParaRPr>
                    </a:p>
                  </a:txBody>
                  <a:tcPr marL="68580" marR="68580" marT="0" marB="0">
                    <a:lnL>
                      <a:noFill/>
                    </a:lnL>
                    <a:lnR>
                      <a:noFill/>
                    </a:lnR>
                    <a:lnT>
                      <a:noFill/>
                    </a:lnT>
                    <a:lnB>
                      <a:noFill/>
                    </a:lnB>
                  </a:tcPr>
                </a:tc>
                <a:tc>
                  <a:txBody>
                    <a:bodyPr/>
                    <a:lstStyle/>
                    <a:p>
                      <a:pPr algn="r">
                        <a:spcAft>
                          <a:spcPts val="0"/>
                        </a:spcAft>
                      </a:pPr>
                      <a:r>
                        <a:rPr lang="en-MY" sz="1400" spc="-20" dirty="0">
                          <a:solidFill>
                            <a:srgbClr val="000000"/>
                          </a:solidFill>
                          <a:effectLst/>
                          <a:latin typeface="Arial" panose="020B0604020202020204" pitchFamily="34" charset="0"/>
                          <a:ea typeface="SimSun" panose="02010600030101010101" pitchFamily="2" charset="-122"/>
                        </a:rPr>
                        <a:t>610,355,800</a:t>
                      </a:r>
                      <a:endParaRPr lang="en-MY" sz="1400" spc="-20" dirty="0">
                        <a:solidFill>
                          <a:srgbClr val="000000"/>
                        </a:solidFill>
                        <a:effectLst/>
                        <a:latin typeface="Times New Roman" panose="02020603050405020304" pitchFamily="18" charset="0"/>
                        <a:ea typeface="SimSun" panose="02010600030101010101" pitchFamily="2" charset="-122"/>
                      </a:endParaRPr>
                    </a:p>
                  </a:txBody>
                  <a:tcPr marL="68580" marR="68580" marT="0" marB="0">
                    <a:lnL>
                      <a:noFill/>
                    </a:lnL>
                    <a:lnR>
                      <a:noFill/>
                    </a:lnR>
                    <a:lnT>
                      <a:noFill/>
                    </a:lnT>
                    <a:lnB>
                      <a:noFill/>
                    </a:lnB>
                  </a:tcPr>
                </a:tc>
                <a:tc>
                  <a:txBody>
                    <a:bodyPr/>
                    <a:lstStyle/>
                    <a:p>
                      <a:pPr algn="r">
                        <a:spcAft>
                          <a:spcPts val="0"/>
                        </a:spcAft>
                      </a:pPr>
                      <a:r>
                        <a:rPr lang="en-MY" sz="1400" spc="-20" dirty="0">
                          <a:solidFill>
                            <a:srgbClr val="000000"/>
                          </a:solidFill>
                          <a:effectLst/>
                          <a:latin typeface="Arial" panose="020B0604020202020204" pitchFamily="34" charset="0"/>
                          <a:ea typeface="SimSun" panose="02010600030101010101" pitchFamily="2" charset="-122"/>
                        </a:rPr>
                        <a:t>219,087,250</a:t>
                      </a:r>
                      <a:endParaRPr lang="en-MY" sz="1400" spc="-20" dirty="0">
                        <a:solidFill>
                          <a:srgbClr val="000000"/>
                        </a:solidFill>
                        <a:effectLst/>
                        <a:latin typeface="Times New Roman" panose="02020603050405020304" pitchFamily="18" charset="0"/>
                        <a:ea typeface="SimSun" panose="02010600030101010101" pitchFamily="2" charset="-122"/>
                      </a:endParaRPr>
                    </a:p>
                  </a:txBody>
                  <a:tcPr marL="68580" marR="68580" marT="0" marB="0">
                    <a:lnL>
                      <a:noFill/>
                    </a:lnL>
                    <a:lnR>
                      <a:noFill/>
                    </a:lnR>
                    <a:lnT>
                      <a:noFill/>
                    </a:lnT>
                    <a:lnB>
                      <a:noFill/>
                    </a:lnB>
                  </a:tcPr>
                </a:tc>
                <a:extLst>
                  <a:ext uri="{0D108BD9-81ED-4DB2-BD59-A6C34878D82A}">
                    <a16:rowId xmlns:a16="http://schemas.microsoft.com/office/drawing/2014/main" val="10003"/>
                  </a:ext>
                </a:extLst>
              </a:tr>
              <a:tr h="329478">
                <a:tc>
                  <a:txBody>
                    <a:bodyPr/>
                    <a:lstStyle/>
                    <a:p>
                      <a:pPr algn="just">
                        <a:spcAft>
                          <a:spcPts val="0"/>
                        </a:spcAft>
                      </a:pPr>
                      <a:r>
                        <a:rPr lang="en-MY" sz="1400" spc="-20" dirty="0">
                          <a:solidFill>
                            <a:srgbClr val="000000"/>
                          </a:solidFill>
                          <a:effectLst/>
                          <a:latin typeface="Arial" panose="020B0604020202020204" pitchFamily="34" charset="0"/>
                          <a:ea typeface="SimSun" panose="02010600030101010101" pitchFamily="2" charset="-122"/>
                        </a:rPr>
                        <a:t>To be issued pursuant to the Proposed Debt Capitalisation</a:t>
                      </a:r>
                      <a:endParaRPr lang="en-MY" sz="1400" spc="-20" dirty="0">
                        <a:solidFill>
                          <a:srgbClr val="000000"/>
                        </a:solidFill>
                        <a:effectLst/>
                        <a:latin typeface="Times New Roman" panose="02020603050405020304" pitchFamily="18" charset="0"/>
                        <a:ea typeface="SimSun" panose="02010600030101010101" pitchFamily="2" charset="-122"/>
                      </a:endParaRPr>
                    </a:p>
                  </a:txBody>
                  <a:tcPr marL="68580" marR="68580" marT="0" marB="0">
                    <a:lnL>
                      <a:noFill/>
                    </a:lnL>
                    <a:lnR>
                      <a:noFill/>
                    </a:lnR>
                    <a:lnT>
                      <a:noFill/>
                    </a:lnT>
                    <a:lnB>
                      <a:noFill/>
                    </a:lnB>
                  </a:tcPr>
                </a:tc>
                <a:tc>
                  <a:txBody>
                    <a:bodyPr/>
                    <a:lstStyle/>
                    <a:p>
                      <a:pPr algn="r">
                        <a:spcAft>
                          <a:spcPts val="0"/>
                        </a:spcAft>
                      </a:pPr>
                      <a:r>
                        <a:rPr lang="en-MY" sz="1400" u="sng" spc="-20" dirty="0">
                          <a:solidFill>
                            <a:srgbClr val="000000"/>
                          </a:solidFill>
                          <a:effectLst/>
                          <a:latin typeface="Arial" panose="020B0604020202020204" pitchFamily="34" charset="0"/>
                          <a:ea typeface="SimSun" panose="02010600030101010101" pitchFamily="2" charset="-122"/>
                        </a:rPr>
                        <a:t>121,622,400</a:t>
                      </a:r>
                      <a:endParaRPr lang="en-MY" sz="1400" u="sng" spc="-20" dirty="0">
                        <a:solidFill>
                          <a:srgbClr val="000000"/>
                        </a:solidFill>
                        <a:effectLst/>
                        <a:latin typeface="Times New Roman" panose="02020603050405020304" pitchFamily="18" charset="0"/>
                        <a:ea typeface="SimSun" panose="02010600030101010101" pitchFamily="2" charset="-122"/>
                      </a:endParaRPr>
                    </a:p>
                  </a:txBody>
                  <a:tcPr marL="68580" marR="68580" marT="0" marB="0">
                    <a:lnL>
                      <a:noFill/>
                    </a:lnL>
                    <a:lnR>
                      <a:noFill/>
                    </a:lnR>
                    <a:lnT>
                      <a:noFill/>
                    </a:lnT>
                    <a:lnB>
                      <a:noFill/>
                    </a:lnB>
                  </a:tcPr>
                </a:tc>
                <a:tc>
                  <a:txBody>
                    <a:bodyPr/>
                    <a:lstStyle/>
                    <a:p>
                      <a:pPr algn="r">
                        <a:spcAft>
                          <a:spcPts val="0"/>
                        </a:spcAft>
                      </a:pPr>
                      <a:r>
                        <a:rPr lang="en-MY" sz="1400" u="sng" spc="-20" dirty="0">
                          <a:solidFill>
                            <a:srgbClr val="000000"/>
                          </a:solidFill>
                          <a:effectLst/>
                          <a:latin typeface="Arial" panose="020B0604020202020204" pitchFamily="34" charset="0"/>
                          <a:ea typeface="SimSun" panose="02010600030101010101" pitchFamily="2" charset="-122"/>
                        </a:rPr>
                        <a:t>57,162,548</a:t>
                      </a:r>
                      <a:endParaRPr lang="en-MY" sz="1400" u="sng" spc="-20" dirty="0">
                        <a:solidFill>
                          <a:srgbClr val="000000"/>
                        </a:solidFill>
                        <a:effectLst/>
                        <a:latin typeface="Times New Roman" panose="02020603050405020304" pitchFamily="18" charset="0"/>
                        <a:ea typeface="SimSun" panose="02010600030101010101" pitchFamily="2" charset="-122"/>
                      </a:endParaRPr>
                    </a:p>
                  </a:txBody>
                  <a:tcPr marL="68580" marR="68580" marT="0" marB="0">
                    <a:lnL>
                      <a:noFill/>
                    </a:lnL>
                    <a:lnR>
                      <a:noFill/>
                    </a:lnR>
                    <a:lnT>
                      <a:noFill/>
                    </a:lnT>
                    <a:lnB>
                      <a:noFill/>
                    </a:lnB>
                  </a:tcPr>
                </a:tc>
                <a:extLst>
                  <a:ext uri="{0D108BD9-81ED-4DB2-BD59-A6C34878D82A}">
                    <a16:rowId xmlns:a16="http://schemas.microsoft.com/office/drawing/2014/main" val="10004"/>
                  </a:ext>
                </a:extLst>
              </a:tr>
              <a:tr h="329478">
                <a:tc>
                  <a:txBody>
                    <a:bodyPr/>
                    <a:lstStyle/>
                    <a:p>
                      <a:pPr algn="just">
                        <a:spcAft>
                          <a:spcPts val="0"/>
                        </a:spcAft>
                      </a:pPr>
                      <a:r>
                        <a:rPr lang="en-MY" sz="1400" spc="-20" dirty="0">
                          <a:solidFill>
                            <a:srgbClr val="000000"/>
                          </a:solidFill>
                          <a:effectLst/>
                          <a:latin typeface="Arial" panose="020B0604020202020204" pitchFamily="34" charset="0"/>
                          <a:ea typeface="SimSun" panose="02010600030101010101" pitchFamily="2" charset="-122"/>
                        </a:rPr>
                        <a:t>After the Proposed Debt Capitalisation</a:t>
                      </a:r>
                      <a:endParaRPr lang="en-MY" sz="1400" spc="-20" dirty="0">
                        <a:solidFill>
                          <a:srgbClr val="000000"/>
                        </a:solidFill>
                        <a:effectLst/>
                        <a:latin typeface="Times New Roman" panose="02020603050405020304" pitchFamily="18" charset="0"/>
                        <a:ea typeface="SimSun" panose="02010600030101010101" pitchFamily="2" charset="-122"/>
                      </a:endParaRPr>
                    </a:p>
                  </a:txBody>
                  <a:tcPr marL="68580" marR="68580" marT="0" marB="0">
                    <a:lnL>
                      <a:noFill/>
                    </a:lnL>
                    <a:lnR>
                      <a:noFill/>
                    </a:lnR>
                    <a:lnT>
                      <a:noFill/>
                    </a:lnT>
                    <a:lnB>
                      <a:noFill/>
                    </a:lnB>
                  </a:tcPr>
                </a:tc>
                <a:tc>
                  <a:txBody>
                    <a:bodyPr/>
                    <a:lstStyle/>
                    <a:p>
                      <a:pPr algn="r">
                        <a:spcAft>
                          <a:spcPts val="0"/>
                        </a:spcAft>
                      </a:pPr>
                      <a:r>
                        <a:rPr lang="en-MY" sz="1400" spc="-20" dirty="0">
                          <a:solidFill>
                            <a:srgbClr val="000000"/>
                          </a:solidFill>
                          <a:effectLst/>
                          <a:latin typeface="Arial" panose="020B0604020202020204" pitchFamily="34" charset="0"/>
                          <a:ea typeface="SimSun" panose="02010600030101010101" pitchFamily="2" charset="-122"/>
                        </a:rPr>
                        <a:t>731,978,200</a:t>
                      </a:r>
                      <a:endParaRPr lang="en-MY" sz="1400" spc="-20" dirty="0">
                        <a:solidFill>
                          <a:srgbClr val="000000"/>
                        </a:solidFill>
                        <a:effectLst/>
                        <a:latin typeface="Times New Roman" panose="02020603050405020304" pitchFamily="18" charset="0"/>
                        <a:ea typeface="SimSun" panose="02010600030101010101" pitchFamily="2" charset="-122"/>
                      </a:endParaRPr>
                    </a:p>
                  </a:txBody>
                  <a:tcPr marL="68580" marR="68580" marT="0" marB="0">
                    <a:lnL>
                      <a:noFill/>
                    </a:lnL>
                    <a:lnR>
                      <a:noFill/>
                    </a:lnR>
                    <a:lnT>
                      <a:noFill/>
                    </a:lnT>
                    <a:lnB>
                      <a:noFill/>
                    </a:lnB>
                  </a:tcPr>
                </a:tc>
                <a:tc>
                  <a:txBody>
                    <a:bodyPr/>
                    <a:lstStyle/>
                    <a:p>
                      <a:pPr algn="r">
                        <a:spcAft>
                          <a:spcPts val="0"/>
                        </a:spcAft>
                      </a:pPr>
                      <a:r>
                        <a:rPr lang="en-MY" sz="1400" spc="-20" dirty="0">
                          <a:solidFill>
                            <a:srgbClr val="000000"/>
                          </a:solidFill>
                          <a:effectLst/>
                          <a:latin typeface="Arial" panose="020B0604020202020204" pitchFamily="34" charset="0"/>
                          <a:ea typeface="SimSun" panose="02010600030101010101" pitchFamily="2" charset="-122"/>
                        </a:rPr>
                        <a:t>276,249,798</a:t>
                      </a:r>
                      <a:endParaRPr lang="en-MY" sz="1400" spc="-20" dirty="0">
                        <a:solidFill>
                          <a:srgbClr val="000000"/>
                        </a:solidFill>
                        <a:effectLst/>
                        <a:latin typeface="Times New Roman" panose="02020603050405020304" pitchFamily="18" charset="0"/>
                        <a:ea typeface="SimSun" panose="02010600030101010101" pitchFamily="2" charset="-122"/>
                      </a:endParaRPr>
                    </a:p>
                  </a:txBody>
                  <a:tcPr marL="68580" marR="68580" marT="0" marB="0">
                    <a:lnL>
                      <a:noFill/>
                    </a:lnL>
                    <a:lnR>
                      <a:noFill/>
                    </a:lnR>
                    <a:lnT>
                      <a:noFill/>
                    </a:lnT>
                    <a:lnB>
                      <a:noFill/>
                    </a:lnB>
                  </a:tcPr>
                </a:tc>
                <a:extLst>
                  <a:ext uri="{0D108BD9-81ED-4DB2-BD59-A6C34878D82A}">
                    <a16:rowId xmlns:a16="http://schemas.microsoft.com/office/drawing/2014/main" val="10005"/>
                  </a:ext>
                </a:extLst>
              </a:tr>
              <a:tr h="329478">
                <a:tc>
                  <a:txBody>
                    <a:bodyPr/>
                    <a:lstStyle/>
                    <a:p>
                      <a:pPr algn="just">
                        <a:spcAft>
                          <a:spcPts val="0"/>
                        </a:spcAft>
                      </a:pPr>
                      <a:r>
                        <a:rPr lang="en-MY" sz="1400" spc="-20" dirty="0">
                          <a:solidFill>
                            <a:srgbClr val="000000"/>
                          </a:solidFill>
                          <a:effectLst/>
                          <a:latin typeface="Arial" panose="020B0604020202020204" pitchFamily="34" charset="0"/>
                          <a:ea typeface="SimSun" panose="02010600030101010101" pitchFamily="2" charset="-122"/>
                        </a:rPr>
                        <a:t>To be issued assuming full exercise of Warrants </a:t>
                      </a:r>
                      <a:r>
                        <a:rPr lang="en-MY" sz="1400" spc="-20" baseline="30000" dirty="0">
                          <a:solidFill>
                            <a:srgbClr val="000000"/>
                          </a:solidFill>
                          <a:effectLst/>
                          <a:latin typeface="Arial" panose="020B0604020202020204" pitchFamily="34" charset="0"/>
                          <a:ea typeface="SimSun" panose="02010600030101010101" pitchFamily="2" charset="-122"/>
                        </a:rPr>
                        <a:t>(2)</a:t>
                      </a:r>
                      <a:endParaRPr lang="en-MY" sz="1400" spc="-20" dirty="0">
                        <a:solidFill>
                          <a:srgbClr val="000000"/>
                        </a:solidFill>
                        <a:effectLst/>
                        <a:latin typeface="Times New Roman" panose="02020603050405020304" pitchFamily="18" charset="0"/>
                        <a:ea typeface="SimSun" panose="02010600030101010101" pitchFamily="2" charset="-122"/>
                      </a:endParaRPr>
                    </a:p>
                  </a:txBody>
                  <a:tcPr marL="68580" marR="68580" marT="0" marB="0">
                    <a:lnL>
                      <a:noFill/>
                    </a:lnL>
                    <a:lnR>
                      <a:noFill/>
                    </a:lnR>
                    <a:lnT>
                      <a:noFill/>
                    </a:lnT>
                    <a:lnB>
                      <a:noFill/>
                    </a:lnB>
                  </a:tcPr>
                </a:tc>
                <a:tc>
                  <a:txBody>
                    <a:bodyPr/>
                    <a:lstStyle/>
                    <a:p>
                      <a:pPr algn="r">
                        <a:spcAft>
                          <a:spcPts val="0"/>
                        </a:spcAft>
                      </a:pPr>
                      <a:r>
                        <a:rPr lang="en-MY" sz="1400" u="sng" spc="-20" dirty="0">
                          <a:solidFill>
                            <a:srgbClr val="000000"/>
                          </a:solidFill>
                          <a:effectLst/>
                          <a:latin typeface="Arial" panose="020B0604020202020204" pitchFamily="34" charset="0"/>
                          <a:ea typeface="SimSun" panose="02010600030101010101" pitchFamily="2" charset="-122"/>
                        </a:rPr>
                        <a:t>365,989,100</a:t>
                      </a:r>
                      <a:endParaRPr lang="en-MY" sz="1400" u="sng" spc="-20" dirty="0">
                        <a:solidFill>
                          <a:srgbClr val="000000"/>
                        </a:solidFill>
                        <a:effectLst/>
                        <a:latin typeface="Times New Roman" panose="02020603050405020304" pitchFamily="18" charset="0"/>
                        <a:ea typeface="SimSun" panose="02010600030101010101" pitchFamily="2" charset="-122"/>
                      </a:endParaRPr>
                    </a:p>
                  </a:txBody>
                  <a:tcPr marL="68580" marR="68580" marT="0" marB="0">
                    <a:lnL>
                      <a:noFill/>
                    </a:lnL>
                    <a:lnR>
                      <a:noFill/>
                    </a:lnR>
                    <a:lnT>
                      <a:noFill/>
                    </a:lnT>
                    <a:lnB>
                      <a:noFill/>
                    </a:lnB>
                  </a:tcPr>
                </a:tc>
                <a:tc>
                  <a:txBody>
                    <a:bodyPr/>
                    <a:lstStyle/>
                    <a:p>
                      <a:pPr algn="r">
                        <a:spcAft>
                          <a:spcPts val="0"/>
                        </a:spcAft>
                      </a:pPr>
                      <a:r>
                        <a:rPr lang="en-MY" sz="1400" u="sng" spc="-20" dirty="0">
                          <a:solidFill>
                            <a:srgbClr val="000000"/>
                          </a:solidFill>
                          <a:effectLst/>
                          <a:latin typeface="Arial" panose="020B0604020202020204" pitchFamily="34" charset="0"/>
                          <a:ea typeface="SimSun" panose="02010600030101010101" pitchFamily="2" charset="-122"/>
                        </a:rPr>
                        <a:t>201,294,005</a:t>
                      </a:r>
                      <a:endParaRPr lang="en-MY" sz="1400" u="sng" spc="-20" dirty="0">
                        <a:solidFill>
                          <a:srgbClr val="000000"/>
                        </a:solidFill>
                        <a:effectLst/>
                        <a:latin typeface="Times New Roman" panose="02020603050405020304" pitchFamily="18" charset="0"/>
                        <a:ea typeface="SimSun" panose="02010600030101010101" pitchFamily="2" charset="-122"/>
                      </a:endParaRPr>
                    </a:p>
                  </a:txBody>
                  <a:tcPr marL="68580" marR="68580" marT="0" marB="0">
                    <a:lnL>
                      <a:noFill/>
                    </a:lnL>
                    <a:lnR>
                      <a:noFill/>
                    </a:lnR>
                    <a:lnT>
                      <a:noFill/>
                    </a:lnT>
                    <a:lnB>
                      <a:noFill/>
                    </a:lnB>
                  </a:tcPr>
                </a:tc>
                <a:extLst>
                  <a:ext uri="{0D108BD9-81ED-4DB2-BD59-A6C34878D82A}">
                    <a16:rowId xmlns:a16="http://schemas.microsoft.com/office/drawing/2014/main" val="10006"/>
                  </a:ext>
                </a:extLst>
              </a:tr>
              <a:tr h="420085">
                <a:tc>
                  <a:txBody>
                    <a:bodyPr/>
                    <a:lstStyle/>
                    <a:p>
                      <a:pPr algn="just">
                        <a:spcAft>
                          <a:spcPts val="0"/>
                        </a:spcAft>
                      </a:pPr>
                      <a:r>
                        <a:rPr lang="en-MY" sz="1400" b="1" spc="-20" dirty="0">
                          <a:solidFill>
                            <a:srgbClr val="000000"/>
                          </a:solidFill>
                          <a:effectLst/>
                          <a:latin typeface="Arial" panose="020B0604020202020204" pitchFamily="34" charset="0"/>
                          <a:ea typeface="SimSun" panose="02010600030101010101" pitchFamily="2" charset="-122"/>
                        </a:rPr>
                        <a:t>Enlarged issued share capital</a:t>
                      </a:r>
                      <a:endParaRPr lang="en-MY" sz="1400" spc="-20" dirty="0">
                        <a:solidFill>
                          <a:srgbClr val="000000"/>
                        </a:solidFill>
                        <a:effectLst/>
                        <a:latin typeface="Times New Roman" panose="02020603050405020304" pitchFamily="18" charset="0"/>
                        <a:ea typeface="SimSun" panose="02010600030101010101" pitchFamily="2" charset="-122"/>
                      </a:endParaRPr>
                    </a:p>
                  </a:txBody>
                  <a:tcPr marL="68580" marR="68580" marT="0" marB="0">
                    <a:lnL>
                      <a:noFill/>
                    </a:lnL>
                    <a:lnR>
                      <a:noFill/>
                    </a:lnR>
                    <a:lnT>
                      <a:noFill/>
                    </a:lnT>
                    <a:lnB>
                      <a:noFill/>
                    </a:lnB>
                  </a:tcPr>
                </a:tc>
                <a:tc>
                  <a:txBody>
                    <a:bodyPr/>
                    <a:lstStyle/>
                    <a:p>
                      <a:pPr algn="r">
                        <a:spcAft>
                          <a:spcPts val="0"/>
                        </a:spcAft>
                      </a:pPr>
                      <a:r>
                        <a:rPr lang="en-MY" sz="1400" b="1" u="sng" spc="-20" dirty="0">
                          <a:solidFill>
                            <a:srgbClr val="000000"/>
                          </a:solidFill>
                          <a:effectLst/>
                          <a:latin typeface="Arial" panose="020B0604020202020204" pitchFamily="34" charset="0"/>
                          <a:ea typeface="SimSun" panose="02010600030101010101" pitchFamily="2" charset="-122"/>
                        </a:rPr>
                        <a:t>1,097,967,300</a:t>
                      </a:r>
                      <a:endParaRPr lang="en-MY" sz="1400" u="sng" spc="-20" dirty="0">
                        <a:solidFill>
                          <a:srgbClr val="000000"/>
                        </a:solidFill>
                        <a:effectLst/>
                        <a:latin typeface="Times New Roman" panose="02020603050405020304" pitchFamily="18" charset="0"/>
                        <a:ea typeface="SimSun" panose="02010600030101010101" pitchFamily="2" charset="-122"/>
                      </a:endParaRPr>
                    </a:p>
                  </a:txBody>
                  <a:tcPr marL="68580" marR="68580" marT="0" marB="0">
                    <a:lnL>
                      <a:noFill/>
                    </a:lnL>
                    <a:lnR>
                      <a:noFill/>
                    </a:lnR>
                    <a:lnT>
                      <a:noFill/>
                    </a:lnT>
                    <a:lnB>
                      <a:noFill/>
                    </a:lnB>
                  </a:tcPr>
                </a:tc>
                <a:tc>
                  <a:txBody>
                    <a:bodyPr/>
                    <a:lstStyle/>
                    <a:p>
                      <a:pPr algn="r">
                        <a:spcAft>
                          <a:spcPts val="0"/>
                        </a:spcAft>
                      </a:pPr>
                      <a:r>
                        <a:rPr lang="en-MY" sz="1400" b="1" u="sng" spc="-20" dirty="0">
                          <a:solidFill>
                            <a:srgbClr val="000000"/>
                          </a:solidFill>
                          <a:effectLst/>
                          <a:latin typeface="Arial" panose="020B0604020202020204" pitchFamily="34" charset="0"/>
                          <a:ea typeface="SimSun" panose="02010600030101010101" pitchFamily="2" charset="-122"/>
                        </a:rPr>
                        <a:t>477,543,803</a:t>
                      </a:r>
                      <a:endParaRPr lang="en-MY" sz="1400" u="sng" spc="-20" dirty="0">
                        <a:solidFill>
                          <a:srgbClr val="000000"/>
                        </a:solidFill>
                        <a:effectLst/>
                        <a:latin typeface="Times New Roman" panose="02020603050405020304" pitchFamily="18" charset="0"/>
                        <a:ea typeface="SimSun" panose="02010600030101010101" pitchFamily="2" charset="-122"/>
                      </a:endParaRPr>
                    </a:p>
                  </a:txBody>
                  <a:tcPr marL="68580" marR="68580" marT="0" marB="0">
                    <a:lnL>
                      <a:noFill/>
                    </a:lnL>
                    <a:lnR>
                      <a:noFill/>
                    </a:lnR>
                    <a:lnT>
                      <a:noFill/>
                    </a:lnT>
                    <a:lnB>
                      <a:noFill/>
                    </a:lnB>
                  </a:tcPr>
                </a:tc>
                <a:extLst>
                  <a:ext uri="{0D108BD9-81ED-4DB2-BD59-A6C34878D82A}">
                    <a16:rowId xmlns:a16="http://schemas.microsoft.com/office/drawing/2014/main" val="10007"/>
                  </a:ext>
                </a:extLst>
              </a:tr>
            </a:tbl>
          </a:graphicData>
        </a:graphic>
      </p:graphicFrame>
      <p:sp>
        <p:nvSpPr>
          <p:cNvPr id="8" name="Rectangle 7"/>
          <p:cNvSpPr/>
          <p:nvPr/>
        </p:nvSpPr>
        <p:spPr>
          <a:xfrm>
            <a:off x="431936" y="4820736"/>
            <a:ext cx="10796357" cy="1384995"/>
          </a:xfrm>
          <a:prstGeom prst="rect">
            <a:avLst/>
          </a:prstGeom>
        </p:spPr>
        <p:txBody>
          <a:bodyPr wrap="square">
            <a:spAutoFit/>
          </a:bodyPr>
          <a:lstStyle/>
          <a:p>
            <a:pPr algn="just"/>
            <a:r>
              <a:rPr lang="en-US" sz="1400" b="1" i="1" spc="-20" dirty="0">
                <a:solidFill>
                  <a:srgbClr val="000000"/>
                </a:solidFill>
                <a:latin typeface="Arial" panose="020B0604020202020204" pitchFamily="34" charset="0"/>
                <a:ea typeface="SimSun" panose="02010600030101010101" pitchFamily="2" charset="-122"/>
              </a:rPr>
              <a:t>Notes:</a:t>
            </a:r>
            <a:endParaRPr lang="en-MY" sz="1400" spc="-20" dirty="0">
              <a:solidFill>
                <a:srgbClr val="000000"/>
              </a:solidFill>
              <a:latin typeface="Times New Roman" panose="02020603050405020304" pitchFamily="18" charset="0"/>
              <a:ea typeface="SimSun" panose="02010600030101010101" pitchFamily="2" charset="-122"/>
            </a:endParaRPr>
          </a:p>
          <a:p>
            <a:pPr algn="just"/>
            <a:r>
              <a:rPr lang="en-US" sz="1400" i="1" spc="-20" dirty="0">
                <a:solidFill>
                  <a:srgbClr val="000000"/>
                </a:solidFill>
                <a:latin typeface="Arial" panose="020B0604020202020204" pitchFamily="34" charset="0"/>
                <a:ea typeface="SimSun" panose="02010600030101010101" pitchFamily="2" charset="-122"/>
              </a:rPr>
              <a:t> </a:t>
            </a:r>
            <a:endParaRPr lang="en-MY" sz="1400" spc="-20" dirty="0">
              <a:solidFill>
                <a:srgbClr val="000000"/>
              </a:solidFill>
              <a:latin typeface="Times New Roman" panose="02020603050405020304" pitchFamily="18" charset="0"/>
              <a:ea typeface="SimSun" panose="02010600030101010101" pitchFamily="2" charset="-122"/>
            </a:endParaRPr>
          </a:p>
          <a:p>
            <a:pPr marL="342900" indent="-342900">
              <a:buFont typeface="+mj-lt"/>
              <a:buAutoNum type="arabicParenBoth"/>
            </a:pPr>
            <a:r>
              <a:rPr lang="en-US" sz="1400" i="1" dirty="0">
                <a:solidFill>
                  <a:prstClr val="black"/>
                </a:solidFill>
                <a:latin typeface="Arial" panose="020B0604020202020204" pitchFamily="34" charset="0"/>
              </a:rPr>
              <a:t>Based on the issue price per Placement Share to Dato’ Hak and Sindora of RM0.47, and Indicative Issue Price of RM0.47.</a:t>
            </a:r>
          </a:p>
          <a:p>
            <a:pPr marL="342900" indent="-342900">
              <a:buFont typeface="+mj-lt"/>
              <a:buAutoNum type="arabicParenBoth"/>
            </a:pPr>
            <a:endParaRPr lang="en-MY" sz="1400" dirty="0">
              <a:solidFill>
                <a:prstClr val="black"/>
              </a:solidFill>
            </a:endParaRPr>
          </a:p>
          <a:p>
            <a:pPr marL="342900" indent="-342900">
              <a:buFont typeface="+mj-lt"/>
              <a:buAutoNum type="arabicParenBoth"/>
            </a:pPr>
            <a:r>
              <a:rPr lang="en-US" sz="1400" i="1" dirty="0">
                <a:solidFill>
                  <a:prstClr val="black"/>
                </a:solidFill>
                <a:latin typeface="Arial" panose="020B0604020202020204" pitchFamily="34" charset="0"/>
              </a:rPr>
              <a:t>Based on the illustrative exercise price of RM0.55 per Warrant.</a:t>
            </a:r>
            <a:endParaRPr lang="en-MY" sz="1400" dirty="0">
              <a:solidFill>
                <a:prstClr val="black"/>
              </a:solidFill>
            </a:endParaRPr>
          </a:p>
          <a:p>
            <a:pPr algn="just"/>
            <a:r>
              <a:rPr lang="en-US" sz="1400" spc="-20" dirty="0">
                <a:solidFill>
                  <a:srgbClr val="000000"/>
                </a:solidFill>
                <a:latin typeface="Arial" panose="020B0604020202020204" pitchFamily="34" charset="0"/>
                <a:ea typeface="SimSun" panose="02010600030101010101" pitchFamily="2" charset="-122"/>
              </a:rPr>
              <a:t> </a:t>
            </a:r>
            <a:endParaRPr lang="en-MY" sz="1400" spc="-20" dirty="0">
              <a:solidFill>
                <a:srgbClr val="000000"/>
              </a:solidFill>
              <a:latin typeface="Times New Roman" panose="02020603050405020304" pitchFamily="18" charset="0"/>
              <a:ea typeface="SimSun" panose="02010600030101010101" pitchFamily="2" charset="-122"/>
            </a:endParaRPr>
          </a:p>
        </p:txBody>
      </p:sp>
      <p:sp>
        <p:nvSpPr>
          <p:cNvPr id="11" name="Rectangle 10"/>
          <p:cNvSpPr/>
          <p:nvPr/>
        </p:nvSpPr>
        <p:spPr>
          <a:xfrm>
            <a:off x="431937" y="1124262"/>
            <a:ext cx="2055769" cy="434715"/>
          </a:xfrm>
          <a:prstGeom prst="rect">
            <a:avLst/>
          </a:prstGeom>
          <a:solidFill>
            <a:srgbClr val="D6DC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500" b="1" dirty="0">
                <a:solidFill>
                  <a:prstClr val="black"/>
                </a:solidFill>
                <a:latin typeface="Arial" pitchFamily="34" charset="0"/>
                <a:cs typeface="Arial" pitchFamily="34" charset="0"/>
              </a:rPr>
              <a:t>Issue share capital</a:t>
            </a:r>
            <a:endParaRPr lang="en-MY" sz="1500" b="1"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31811664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2" y="213216"/>
            <a:ext cx="6584400" cy="507999"/>
          </a:xfrm>
          <a:prstGeom prst="rect">
            <a:avLst/>
          </a:prstGeom>
          <a:solidFill>
            <a:srgbClr val="6FCD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prstClr val="white"/>
                </a:solidFill>
                <a:latin typeface="Lato Heavy" pitchFamily="34" charset="0"/>
                <a:ea typeface="Lato Heavy" pitchFamily="34" charset="0"/>
                <a:cs typeface="Lato Heavy" pitchFamily="34" charset="0"/>
              </a:rPr>
              <a:t>Effects of the Proposals</a:t>
            </a:r>
            <a:endParaRPr lang="en-GB" sz="1200" b="1" i="1" dirty="0">
              <a:solidFill>
                <a:prstClr val="white"/>
              </a:solidFill>
              <a:latin typeface="Lato Heavy" pitchFamily="34" charset="0"/>
              <a:ea typeface="Lato Heavy" pitchFamily="34" charset="0"/>
              <a:cs typeface="Lato Heavy" pitchFamily="34" charset="0"/>
            </a:endParaRPr>
          </a:p>
        </p:txBody>
      </p:sp>
      <p:sp>
        <p:nvSpPr>
          <p:cNvPr id="2" name="Slide Number Placeholder 1"/>
          <p:cNvSpPr>
            <a:spLocks noGrp="1"/>
          </p:cNvSpPr>
          <p:nvPr>
            <p:ph type="sldNum" sz="quarter" idx="19"/>
          </p:nvPr>
        </p:nvSpPr>
        <p:spPr/>
        <p:txBody>
          <a:bodyPr/>
          <a:lstStyle/>
          <a:p>
            <a:fld id="{5C7F91A7-A6E3-4757-B72A-82F0678887B5}" type="slidenum">
              <a:rPr lang="en-GB" smtClean="0">
                <a:solidFill>
                  <a:prstClr val="black">
                    <a:tint val="75000"/>
                  </a:prstClr>
                </a:solidFill>
              </a:rPr>
              <a:pPr/>
              <a:t>12</a:t>
            </a:fld>
            <a:endParaRPr lang="en-GB" dirty="0">
              <a:solidFill>
                <a:prstClr val="black">
                  <a:tint val="75000"/>
                </a:prstClr>
              </a:solidFill>
            </a:endParaRPr>
          </a:p>
        </p:txBody>
      </p:sp>
      <p:sp>
        <p:nvSpPr>
          <p:cNvPr id="3" name="Rectangle 2"/>
          <p:cNvSpPr/>
          <p:nvPr/>
        </p:nvSpPr>
        <p:spPr>
          <a:xfrm>
            <a:off x="417341" y="1655808"/>
            <a:ext cx="11160370" cy="523220"/>
          </a:xfrm>
          <a:prstGeom prst="rect">
            <a:avLst/>
          </a:prstGeom>
        </p:spPr>
        <p:txBody>
          <a:bodyPr wrap="square">
            <a:spAutoFit/>
          </a:bodyPr>
          <a:lstStyle/>
          <a:p>
            <a:pPr algn="just"/>
            <a:r>
              <a:rPr lang="en-MY" sz="1400" dirty="0">
                <a:solidFill>
                  <a:prstClr val="black"/>
                </a:solidFill>
                <a:latin typeface="Arial" panose="020B0604020202020204" pitchFamily="34" charset="0"/>
                <a:cs typeface="Arial" panose="020B0604020202020204" pitchFamily="34" charset="0"/>
              </a:rPr>
              <a:t>For illustrative purposes, the pro forma effects of the Proposals on the consolidated NA and gearing, and NA per Share as at 31 December 2018 are as follows:</a:t>
            </a:r>
          </a:p>
        </p:txBody>
      </p:sp>
      <p:graphicFrame>
        <p:nvGraphicFramePr>
          <p:cNvPr id="6" name="Table 5"/>
          <p:cNvGraphicFramePr>
            <a:graphicFrameLocks noGrp="1"/>
          </p:cNvGraphicFramePr>
          <p:nvPr>
            <p:extLst>
              <p:ext uri="{D42A27DB-BD31-4B8C-83A1-F6EECF244321}">
                <p14:modId xmlns:p14="http://schemas.microsoft.com/office/powerpoint/2010/main" val="1481670066"/>
              </p:ext>
            </p:extLst>
          </p:nvPr>
        </p:nvGraphicFramePr>
        <p:xfrm>
          <a:off x="463638" y="2220414"/>
          <a:ext cx="11318630" cy="3693611"/>
        </p:xfrm>
        <a:graphic>
          <a:graphicData uri="http://schemas.openxmlformats.org/drawingml/2006/table">
            <a:tbl>
              <a:tblPr firstRow="1" firstCol="1" bandRow="1"/>
              <a:tblGrid>
                <a:gridCol w="2284185">
                  <a:extLst>
                    <a:ext uri="{9D8B030D-6E8A-4147-A177-3AD203B41FA5}">
                      <a16:colId xmlns:a16="http://schemas.microsoft.com/office/drawing/2014/main" val="20000"/>
                    </a:ext>
                  </a:extLst>
                </a:gridCol>
                <a:gridCol w="1420765">
                  <a:extLst>
                    <a:ext uri="{9D8B030D-6E8A-4147-A177-3AD203B41FA5}">
                      <a16:colId xmlns:a16="http://schemas.microsoft.com/office/drawing/2014/main" val="20001"/>
                    </a:ext>
                  </a:extLst>
                </a:gridCol>
                <a:gridCol w="2080923">
                  <a:extLst>
                    <a:ext uri="{9D8B030D-6E8A-4147-A177-3AD203B41FA5}">
                      <a16:colId xmlns:a16="http://schemas.microsoft.com/office/drawing/2014/main" val="20002"/>
                    </a:ext>
                  </a:extLst>
                </a:gridCol>
                <a:gridCol w="1918979">
                  <a:extLst>
                    <a:ext uri="{9D8B030D-6E8A-4147-A177-3AD203B41FA5}">
                      <a16:colId xmlns:a16="http://schemas.microsoft.com/office/drawing/2014/main" val="20003"/>
                    </a:ext>
                  </a:extLst>
                </a:gridCol>
                <a:gridCol w="1806889">
                  <a:extLst>
                    <a:ext uri="{9D8B030D-6E8A-4147-A177-3AD203B41FA5}">
                      <a16:colId xmlns:a16="http://schemas.microsoft.com/office/drawing/2014/main" val="20004"/>
                    </a:ext>
                  </a:extLst>
                </a:gridCol>
                <a:gridCol w="1806889">
                  <a:extLst>
                    <a:ext uri="{9D8B030D-6E8A-4147-A177-3AD203B41FA5}">
                      <a16:colId xmlns:a16="http://schemas.microsoft.com/office/drawing/2014/main" val="20005"/>
                    </a:ext>
                  </a:extLst>
                </a:gridCol>
              </a:tblGrid>
              <a:tr h="279851">
                <a:tc>
                  <a:txBody>
                    <a:bodyPr/>
                    <a:lstStyle/>
                    <a:p>
                      <a:pPr marL="457200" algn="just">
                        <a:spcAft>
                          <a:spcPts val="0"/>
                        </a:spcAft>
                      </a:pPr>
                      <a:r>
                        <a:rPr lang="en-MY" sz="1400" b="1" spc="-20" dirty="0">
                          <a:solidFill>
                            <a:srgbClr val="000000"/>
                          </a:solidFill>
                          <a:effectLst/>
                          <a:latin typeface="Arial" panose="020B0604020202020204" pitchFamily="34" charset="0"/>
                          <a:ea typeface="SimSun" panose="02010600030101010101" pitchFamily="2" charset="-122"/>
                        </a:rPr>
                        <a:t> </a:t>
                      </a:r>
                      <a:endParaRPr lang="en-MY" sz="1400" spc="-20" dirty="0">
                        <a:solidFill>
                          <a:srgbClr val="000000"/>
                        </a:solidFill>
                        <a:effectLst/>
                        <a:latin typeface="Times New Roman" panose="02020603050405020304" pitchFamily="18" charset="0"/>
                        <a:ea typeface="SimSun" panose="02010600030101010101" pitchFamily="2" charset="-122"/>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6DCE5"/>
                    </a:solidFill>
                  </a:tcPr>
                </a:tc>
                <a:tc>
                  <a:txBody>
                    <a:bodyPr/>
                    <a:lstStyle/>
                    <a:p>
                      <a:pPr marL="120650" indent="0" algn="r">
                        <a:spcAft>
                          <a:spcPts val="0"/>
                        </a:spcAft>
                      </a:pPr>
                      <a:r>
                        <a:rPr lang="en-MY" sz="1400" b="1" spc="-20" dirty="0">
                          <a:solidFill>
                            <a:srgbClr val="000000"/>
                          </a:solidFill>
                          <a:effectLst/>
                          <a:latin typeface="Arial" panose="020B0604020202020204" pitchFamily="34" charset="0"/>
                          <a:ea typeface="SimSun" panose="02010600030101010101" pitchFamily="2" charset="-122"/>
                        </a:rPr>
                        <a:t> </a:t>
                      </a:r>
                      <a:endParaRPr lang="en-MY" sz="1400" spc="-20" dirty="0">
                        <a:solidFill>
                          <a:srgbClr val="000000"/>
                        </a:solidFill>
                        <a:effectLst/>
                        <a:latin typeface="Times New Roman" panose="02020603050405020304" pitchFamily="18" charset="0"/>
                        <a:ea typeface="SimSun" panose="02010600030101010101" pitchFamily="2" charset="-122"/>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6DCE5"/>
                    </a:solidFill>
                  </a:tcPr>
                </a:tc>
                <a:tc>
                  <a:txBody>
                    <a:bodyPr/>
                    <a:lstStyle/>
                    <a:p>
                      <a:pPr marL="457200" algn="r">
                        <a:spcAft>
                          <a:spcPts val="0"/>
                        </a:spcAft>
                      </a:pPr>
                      <a:r>
                        <a:rPr lang="en-MY" sz="1400" b="1" spc="-20" dirty="0">
                          <a:solidFill>
                            <a:srgbClr val="000000"/>
                          </a:solidFill>
                          <a:effectLst/>
                          <a:latin typeface="Arial" panose="020B0604020202020204" pitchFamily="34" charset="0"/>
                          <a:ea typeface="SimSun" panose="02010600030101010101" pitchFamily="2" charset="-122"/>
                        </a:rPr>
                        <a:t>Pro forma I</a:t>
                      </a:r>
                      <a:endParaRPr lang="en-MY" sz="1400" spc="-20" dirty="0">
                        <a:solidFill>
                          <a:srgbClr val="000000"/>
                        </a:solidFill>
                        <a:effectLst/>
                        <a:latin typeface="Times New Roman" panose="02020603050405020304" pitchFamily="18" charset="0"/>
                        <a:ea typeface="SimSun" panose="02010600030101010101" pitchFamily="2" charset="-122"/>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6DCE5"/>
                    </a:solidFill>
                  </a:tcPr>
                </a:tc>
                <a:tc>
                  <a:txBody>
                    <a:bodyPr/>
                    <a:lstStyle/>
                    <a:p>
                      <a:pPr marL="457200" algn="r">
                        <a:spcAft>
                          <a:spcPts val="0"/>
                        </a:spcAft>
                      </a:pPr>
                      <a:r>
                        <a:rPr lang="en-MY" sz="1400" b="1" spc="-20" dirty="0">
                          <a:solidFill>
                            <a:srgbClr val="000000"/>
                          </a:solidFill>
                          <a:effectLst/>
                          <a:latin typeface="Arial" panose="020B0604020202020204" pitchFamily="34" charset="0"/>
                          <a:ea typeface="SimSun" panose="02010600030101010101" pitchFamily="2" charset="-122"/>
                        </a:rPr>
                        <a:t>Pro forma II</a:t>
                      </a:r>
                      <a:endParaRPr lang="en-MY" sz="1400" spc="-20" dirty="0">
                        <a:solidFill>
                          <a:srgbClr val="000000"/>
                        </a:solidFill>
                        <a:effectLst/>
                        <a:latin typeface="Times New Roman" panose="02020603050405020304" pitchFamily="18" charset="0"/>
                        <a:ea typeface="SimSun" panose="02010600030101010101" pitchFamily="2" charset="-122"/>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6DCE5"/>
                    </a:solidFill>
                  </a:tcPr>
                </a:tc>
                <a:tc>
                  <a:txBody>
                    <a:bodyPr/>
                    <a:lstStyle/>
                    <a:p>
                      <a:pPr marL="457200" algn="r">
                        <a:spcAft>
                          <a:spcPts val="0"/>
                        </a:spcAft>
                      </a:pPr>
                      <a:r>
                        <a:rPr lang="en-MY" sz="1400" b="1" spc="-20" dirty="0">
                          <a:solidFill>
                            <a:srgbClr val="000000"/>
                          </a:solidFill>
                          <a:effectLst/>
                          <a:latin typeface="Arial" panose="020B0604020202020204" pitchFamily="34" charset="0"/>
                          <a:ea typeface="SimSun" panose="02010600030101010101" pitchFamily="2" charset="-122"/>
                        </a:rPr>
                        <a:t>Pro forma III</a:t>
                      </a:r>
                      <a:endParaRPr lang="en-MY" sz="1400" spc="-20" dirty="0">
                        <a:solidFill>
                          <a:srgbClr val="000000"/>
                        </a:solidFill>
                        <a:effectLst/>
                        <a:latin typeface="Times New Roman" panose="02020603050405020304" pitchFamily="18" charset="0"/>
                        <a:ea typeface="SimSun" panose="02010600030101010101" pitchFamily="2" charset="-122"/>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6DCE5"/>
                    </a:solidFill>
                  </a:tcPr>
                </a:tc>
                <a:tc>
                  <a:txBody>
                    <a:bodyPr/>
                    <a:lstStyle/>
                    <a:p>
                      <a:pPr marL="457200" algn="r">
                        <a:spcAft>
                          <a:spcPts val="0"/>
                        </a:spcAft>
                      </a:pPr>
                      <a:r>
                        <a:rPr lang="en-MY" sz="1400" b="1" spc="-20" dirty="0">
                          <a:solidFill>
                            <a:srgbClr val="000000"/>
                          </a:solidFill>
                          <a:effectLst/>
                          <a:latin typeface="Arial" panose="020B0604020202020204" pitchFamily="34" charset="0"/>
                          <a:ea typeface="SimSun" panose="02010600030101010101" pitchFamily="2" charset="-122"/>
                        </a:rPr>
                        <a:t>Pro forma IV</a:t>
                      </a:r>
                      <a:endParaRPr lang="en-MY" sz="1400" spc="-20" dirty="0">
                        <a:solidFill>
                          <a:srgbClr val="000000"/>
                        </a:solidFill>
                        <a:effectLst/>
                        <a:latin typeface="Times New Roman" panose="02020603050405020304" pitchFamily="18" charset="0"/>
                        <a:ea typeface="SimSun" panose="02010600030101010101" pitchFamily="2" charset="-122"/>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6DCE5"/>
                    </a:solidFill>
                  </a:tcPr>
                </a:tc>
                <a:extLst>
                  <a:ext uri="{0D108BD9-81ED-4DB2-BD59-A6C34878D82A}">
                    <a16:rowId xmlns:a16="http://schemas.microsoft.com/office/drawing/2014/main" val="10000"/>
                  </a:ext>
                </a:extLst>
              </a:tr>
              <a:tr h="839553">
                <a:tc>
                  <a:txBody>
                    <a:bodyPr/>
                    <a:lstStyle/>
                    <a:p>
                      <a:pPr marL="457200" algn="just">
                        <a:spcAft>
                          <a:spcPts val="0"/>
                        </a:spcAft>
                      </a:pPr>
                      <a:r>
                        <a:rPr lang="en-MY" sz="1400" spc="-20" dirty="0">
                          <a:solidFill>
                            <a:srgbClr val="000000"/>
                          </a:solidFill>
                          <a:effectLst/>
                          <a:latin typeface="Arial" panose="020B0604020202020204" pitchFamily="34" charset="0"/>
                          <a:ea typeface="SimSun" panose="02010600030101010101" pitchFamily="2" charset="-122"/>
                        </a:rPr>
                        <a:t> </a:t>
                      </a:r>
                      <a:endParaRPr lang="en-MY" sz="1400" spc="-20" dirty="0">
                        <a:solidFill>
                          <a:srgbClr val="000000"/>
                        </a:solidFill>
                        <a:effectLst/>
                        <a:latin typeface="Times New Roman" panose="02020603050405020304" pitchFamily="18" charset="0"/>
                        <a:ea typeface="SimSun" panose="02010600030101010101" pitchFamily="2" charset="-122"/>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6DCE5"/>
                    </a:solidFill>
                  </a:tcPr>
                </a:tc>
                <a:tc>
                  <a:txBody>
                    <a:bodyPr/>
                    <a:lstStyle/>
                    <a:p>
                      <a:pPr marL="120650" indent="0" algn="r">
                        <a:spcAft>
                          <a:spcPts val="0"/>
                        </a:spcAft>
                      </a:pPr>
                      <a:r>
                        <a:rPr lang="en-MY" sz="1400" b="1" spc="-20" dirty="0">
                          <a:solidFill>
                            <a:srgbClr val="000000"/>
                          </a:solidFill>
                          <a:effectLst/>
                          <a:latin typeface="Arial" panose="020B0604020202020204" pitchFamily="34" charset="0"/>
                          <a:ea typeface="SimSun" panose="02010600030101010101" pitchFamily="2" charset="-122"/>
                        </a:rPr>
                        <a:t> </a:t>
                      </a:r>
                    </a:p>
                    <a:p>
                      <a:pPr marL="120650" indent="0" algn="r">
                        <a:spcAft>
                          <a:spcPts val="0"/>
                        </a:spcAft>
                      </a:pPr>
                      <a:endParaRPr lang="en-MY" sz="1400" b="1" spc="-20" dirty="0">
                        <a:solidFill>
                          <a:srgbClr val="000000"/>
                        </a:solidFill>
                        <a:effectLst/>
                        <a:latin typeface="Arial" panose="020B0604020202020204" pitchFamily="34" charset="0"/>
                        <a:ea typeface="SimSun" panose="02010600030101010101" pitchFamily="2" charset="-122"/>
                      </a:endParaRPr>
                    </a:p>
                    <a:p>
                      <a:pPr marL="120650" indent="0" algn="r">
                        <a:spcAft>
                          <a:spcPts val="0"/>
                        </a:spcAft>
                      </a:pPr>
                      <a:r>
                        <a:rPr lang="en-MY" sz="1400" b="1" spc="-20" dirty="0">
                          <a:solidFill>
                            <a:srgbClr val="000000"/>
                          </a:solidFill>
                          <a:effectLst/>
                          <a:latin typeface="Arial" panose="020B0604020202020204" pitchFamily="34" charset="0"/>
                          <a:ea typeface="SimSun" panose="02010600030101010101" pitchFamily="2" charset="-122"/>
                        </a:rPr>
                        <a:t>Audited as at 31 December 2018</a:t>
                      </a:r>
                      <a:endParaRPr lang="en-MY" sz="1400" spc="-20" dirty="0">
                        <a:solidFill>
                          <a:srgbClr val="000000"/>
                        </a:solidFill>
                        <a:effectLst/>
                        <a:latin typeface="Times New Roman" panose="02020603050405020304" pitchFamily="18" charset="0"/>
                        <a:ea typeface="SimSun" panose="02010600030101010101" pitchFamily="2" charset="-122"/>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6DCE5"/>
                    </a:solidFill>
                  </a:tcPr>
                </a:tc>
                <a:tc>
                  <a:txBody>
                    <a:bodyPr/>
                    <a:lstStyle/>
                    <a:p>
                      <a:pPr marL="457200" algn="r">
                        <a:spcAft>
                          <a:spcPts val="0"/>
                        </a:spcAft>
                      </a:pPr>
                      <a:endParaRPr lang="en-MY" sz="1400" b="1" spc="-20" dirty="0">
                        <a:solidFill>
                          <a:srgbClr val="000000"/>
                        </a:solidFill>
                        <a:effectLst/>
                        <a:latin typeface="Arial" panose="020B0604020202020204" pitchFamily="34" charset="0"/>
                        <a:ea typeface="SimSun" panose="02010600030101010101" pitchFamily="2" charset="-122"/>
                      </a:endParaRPr>
                    </a:p>
                    <a:p>
                      <a:pPr marL="457200" algn="r">
                        <a:spcAft>
                          <a:spcPts val="0"/>
                        </a:spcAft>
                      </a:pPr>
                      <a:endParaRPr lang="en-MY" sz="1400" b="1" spc="-20" dirty="0">
                        <a:solidFill>
                          <a:srgbClr val="000000"/>
                        </a:solidFill>
                        <a:effectLst/>
                        <a:latin typeface="Arial" panose="020B0604020202020204" pitchFamily="34" charset="0"/>
                        <a:ea typeface="SimSun" panose="02010600030101010101" pitchFamily="2" charset="-122"/>
                      </a:endParaRPr>
                    </a:p>
                    <a:p>
                      <a:pPr marL="457200" algn="r">
                        <a:spcAft>
                          <a:spcPts val="0"/>
                        </a:spcAft>
                      </a:pPr>
                      <a:r>
                        <a:rPr lang="en-MY" sz="1400" b="1" spc="-20" dirty="0">
                          <a:solidFill>
                            <a:srgbClr val="000000"/>
                          </a:solidFill>
                          <a:effectLst/>
                          <a:latin typeface="Arial" panose="020B0604020202020204" pitchFamily="34" charset="0"/>
                          <a:ea typeface="SimSun" panose="02010600030101010101" pitchFamily="2" charset="-122"/>
                        </a:rPr>
                        <a:t>After the</a:t>
                      </a:r>
                      <a:r>
                        <a:rPr lang="en-MY" sz="1400" b="1" spc="-20" baseline="0" dirty="0">
                          <a:solidFill>
                            <a:srgbClr val="000000"/>
                          </a:solidFill>
                          <a:effectLst/>
                          <a:latin typeface="Arial" panose="020B0604020202020204" pitchFamily="34" charset="0"/>
                          <a:ea typeface="SimSun" panose="02010600030101010101" pitchFamily="2" charset="-122"/>
                        </a:rPr>
                        <a:t> </a:t>
                      </a:r>
                      <a:r>
                        <a:rPr lang="en-MY" sz="1400" b="1" spc="-20" dirty="0">
                          <a:solidFill>
                            <a:srgbClr val="000000"/>
                          </a:solidFill>
                          <a:effectLst/>
                          <a:latin typeface="Arial" panose="020B0604020202020204" pitchFamily="34" charset="0"/>
                          <a:ea typeface="SimSun" panose="02010600030101010101" pitchFamily="2" charset="-122"/>
                        </a:rPr>
                        <a:t>Proposed Private Placement </a:t>
                      </a:r>
                      <a:endParaRPr lang="en-MY" sz="1400" spc="-20" dirty="0">
                        <a:solidFill>
                          <a:srgbClr val="000000"/>
                        </a:solidFill>
                        <a:effectLst/>
                        <a:latin typeface="Times New Roman" panose="02020603050405020304" pitchFamily="18" charset="0"/>
                        <a:ea typeface="SimSun" panose="02010600030101010101" pitchFamily="2" charset="-122"/>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6DCE5"/>
                    </a:solidFill>
                  </a:tcPr>
                </a:tc>
                <a:tc>
                  <a:txBody>
                    <a:bodyPr/>
                    <a:lstStyle/>
                    <a:p>
                      <a:pPr marL="457200" algn="r">
                        <a:spcAft>
                          <a:spcPts val="0"/>
                        </a:spcAft>
                      </a:pPr>
                      <a:endParaRPr lang="en-MY" sz="1400" b="1" spc="-20" dirty="0">
                        <a:solidFill>
                          <a:srgbClr val="000000"/>
                        </a:solidFill>
                        <a:effectLst/>
                        <a:latin typeface="Arial" panose="020B0604020202020204" pitchFamily="34" charset="0"/>
                        <a:ea typeface="SimSun" panose="02010600030101010101" pitchFamily="2" charset="-122"/>
                      </a:endParaRPr>
                    </a:p>
                    <a:p>
                      <a:pPr marL="457200" algn="r">
                        <a:spcAft>
                          <a:spcPts val="0"/>
                        </a:spcAft>
                      </a:pPr>
                      <a:r>
                        <a:rPr lang="en-MY" sz="1400" b="1" spc="-20" dirty="0">
                          <a:solidFill>
                            <a:srgbClr val="000000"/>
                          </a:solidFill>
                          <a:effectLst/>
                          <a:latin typeface="Arial" panose="020B0604020202020204" pitchFamily="34" charset="0"/>
                          <a:ea typeface="SimSun" panose="02010600030101010101" pitchFamily="2" charset="-122"/>
                        </a:rPr>
                        <a:t>After Pro forma I and the Proposed Debt Capitalisation </a:t>
                      </a:r>
                      <a:endParaRPr lang="en-MY" sz="1400" spc="-20" dirty="0">
                        <a:solidFill>
                          <a:srgbClr val="000000"/>
                        </a:solidFill>
                        <a:effectLst/>
                        <a:latin typeface="Times New Roman" panose="02020603050405020304" pitchFamily="18" charset="0"/>
                        <a:ea typeface="SimSun" panose="02010600030101010101" pitchFamily="2" charset="-122"/>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6DCE5"/>
                    </a:solidFill>
                  </a:tcPr>
                </a:tc>
                <a:tc>
                  <a:txBody>
                    <a:bodyPr/>
                    <a:lstStyle/>
                    <a:p>
                      <a:pPr marL="457200" algn="r">
                        <a:spcAft>
                          <a:spcPts val="0"/>
                        </a:spcAft>
                      </a:pPr>
                      <a:r>
                        <a:rPr lang="en-MY" sz="1400" b="1" spc="-20" dirty="0">
                          <a:solidFill>
                            <a:srgbClr val="000000"/>
                          </a:solidFill>
                          <a:effectLst/>
                          <a:latin typeface="Arial" panose="020B0604020202020204" pitchFamily="34" charset="0"/>
                          <a:ea typeface="SimSun" panose="02010600030101010101" pitchFamily="2" charset="-122"/>
                        </a:rPr>
                        <a:t>After Pro forma II and the Proposed Free Warrants Issue</a:t>
                      </a:r>
                      <a:endParaRPr lang="en-MY" sz="1400" spc="-20" dirty="0">
                        <a:solidFill>
                          <a:srgbClr val="000000"/>
                        </a:solidFill>
                        <a:effectLst/>
                        <a:latin typeface="Times New Roman" panose="02020603050405020304" pitchFamily="18" charset="0"/>
                        <a:ea typeface="SimSun" panose="02010600030101010101" pitchFamily="2" charset="-122"/>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6DCE5"/>
                    </a:solidFill>
                  </a:tcPr>
                </a:tc>
                <a:tc>
                  <a:txBody>
                    <a:bodyPr/>
                    <a:lstStyle/>
                    <a:p>
                      <a:pPr marL="457200" algn="r">
                        <a:spcAft>
                          <a:spcPts val="0"/>
                        </a:spcAft>
                      </a:pPr>
                      <a:r>
                        <a:rPr lang="en-MY" sz="1400" b="1" spc="-20" dirty="0">
                          <a:solidFill>
                            <a:srgbClr val="000000"/>
                          </a:solidFill>
                          <a:effectLst/>
                          <a:latin typeface="Arial" panose="020B0604020202020204" pitchFamily="34" charset="0"/>
                          <a:ea typeface="SimSun" panose="02010600030101010101" pitchFamily="2" charset="-122"/>
                        </a:rPr>
                        <a:t>After Pro forma III and upon full exercise of the Warrants </a:t>
                      </a:r>
                      <a:endParaRPr lang="en-MY" sz="1400" spc="-20" dirty="0">
                        <a:solidFill>
                          <a:srgbClr val="000000"/>
                        </a:solidFill>
                        <a:effectLst/>
                        <a:latin typeface="Times New Roman" panose="02020603050405020304" pitchFamily="18" charset="0"/>
                        <a:ea typeface="SimSun" panose="02010600030101010101" pitchFamily="2" charset="-122"/>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6DCE5"/>
                    </a:solidFill>
                  </a:tcPr>
                </a:tc>
                <a:extLst>
                  <a:ext uri="{0D108BD9-81ED-4DB2-BD59-A6C34878D82A}">
                    <a16:rowId xmlns:a16="http://schemas.microsoft.com/office/drawing/2014/main" val="10001"/>
                  </a:ext>
                </a:extLst>
              </a:tr>
              <a:tr h="139926">
                <a:tc>
                  <a:txBody>
                    <a:bodyPr/>
                    <a:lstStyle/>
                    <a:p>
                      <a:pPr marL="457200" algn="just">
                        <a:spcAft>
                          <a:spcPts val="0"/>
                        </a:spcAft>
                      </a:pPr>
                      <a:r>
                        <a:rPr lang="en-MY" sz="1400" spc="-20" dirty="0">
                          <a:solidFill>
                            <a:srgbClr val="000000"/>
                          </a:solidFill>
                          <a:effectLst/>
                          <a:latin typeface="Arial" panose="020B0604020202020204" pitchFamily="34" charset="0"/>
                          <a:ea typeface="SimSun" panose="02010600030101010101" pitchFamily="2" charset="-122"/>
                        </a:rPr>
                        <a:t> </a:t>
                      </a:r>
                      <a:endParaRPr lang="en-MY" sz="1400" spc="-20" dirty="0">
                        <a:solidFill>
                          <a:srgbClr val="000000"/>
                        </a:solidFill>
                        <a:effectLst/>
                        <a:latin typeface="Times New Roman" panose="02020603050405020304" pitchFamily="18" charset="0"/>
                        <a:ea typeface="SimSun" panose="02010600030101010101" pitchFamily="2" charset="-122"/>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6DCE5"/>
                    </a:solidFill>
                  </a:tcPr>
                </a:tc>
                <a:tc>
                  <a:txBody>
                    <a:bodyPr/>
                    <a:lstStyle/>
                    <a:p>
                      <a:pPr marL="457200" algn="r">
                        <a:spcAft>
                          <a:spcPts val="0"/>
                        </a:spcAft>
                      </a:pPr>
                      <a:r>
                        <a:rPr lang="en-MY" sz="1400" b="1" spc="-20" dirty="0">
                          <a:solidFill>
                            <a:srgbClr val="000000"/>
                          </a:solidFill>
                          <a:effectLst/>
                          <a:latin typeface="Arial" panose="020B0604020202020204" pitchFamily="34" charset="0"/>
                          <a:ea typeface="SimSun" panose="02010600030101010101" pitchFamily="2" charset="-122"/>
                        </a:rPr>
                        <a:t>RM’000</a:t>
                      </a:r>
                      <a:endParaRPr lang="en-MY" sz="1400" spc="-20" dirty="0">
                        <a:solidFill>
                          <a:srgbClr val="000000"/>
                        </a:solidFill>
                        <a:effectLst/>
                        <a:latin typeface="Times New Roman" panose="02020603050405020304" pitchFamily="18" charset="0"/>
                        <a:ea typeface="SimSun" panose="02010600030101010101" pitchFamily="2" charset="-122"/>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6DCE5"/>
                    </a:solidFill>
                  </a:tcPr>
                </a:tc>
                <a:tc>
                  <a:txBody>
                    <a:bodyPr/>
                    <a:lstStyle/>
                    <a:p>
                      <a:pPr marL="457200" algn="r">
                        <a:spcAft>
                          <a:spcPts val="0"/>
                        </a:spcAft>
                      </a:pPr>
                      <a:r>
                        <a:rPr lang="en-MY" sz="1400" b="1" spc="-20" dirty="0">
                          <a:solidFill>
                            <a:srgbClr val="000000"/>
                          </a:solidFill>
                          <a:effectLst/>
                          <a:latin typeface="Arial" panose="020B0604020202020204" pitchFamily="34" charset="0"/>
                          <a:ea typeface="SimSun" panose="02010600030101010101" pitchFamily="2" charset="-122"/>
                        </a:rPr>
                        <a:t>RM’000</a:t>
                      </a:r>
                      <a:endParaRPr lang="en-MY" sz="1400" spc="-20" dirty="0">
                        <a:solidFill>
                          <a:srgbClr val="000000"/>
                        </a:solidFill>
                        <a:effectLst/>
                        <a:latin typeface="Times New Roman" panose="02020603050405020304" pitchFamily="18" charset="0"/>
                        <a:ea typeface="SimSun" panose="02010600030101010101" pitchFamily="2" charset="-122"/>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6DCE5"/>
                    </a:solidFill>
                  </a:tcPr>
                </a:tc>
                <a:tc>
                  <a:txBody>
                    <a:bodyPr/>
                    <a:lstStyle/>
                    <a:p>
                      <a:pPr marL="457200" algn="r">
                        <a:spcAft>
                          <a:spcPts val="0"/>
                        </a:spcAft>
                      </a:pPr>
                      <a:r>
                        <a:rPr lang="en-MY" sz="1400" b="1" spc="-20" dirty="0">
                          <a:solidFill>
                            <a:srgbClr val="000000"/>
                          </a:solidFill>
                          <a:effectLst/>
                          <a:latin typeface="Arial" panose="020B0604020202020204" pitchFamily="34" charset="0"/>
                          <a:ea typeface="SimSun" panose="02010600030101010101" pitchFamily="2" charset="-122"/>
                        </a:rPr>
                        <a:t>RM’000</a:t>
                      </a:r>
                      <a:endParaRPr lang="en-MY" sz="1400" spc="-20" dirty="0">
                        <a:solidFill>
                          <a:srgbClr val="000000"/>
                        </a:solidFill>
                        <a:effectLst/>
                        <a:latin typeface="Times New Roman" panose="02020603050405020304" pitchFamily="18" charset="0"/>
                        <a:ea typeface="SimSun" panose="02010600030101010101" pitchFamily="2" charset="-122"/>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6DCE5"/>
                    </a:solidFill>
                  </a:tcPr>
                </a:tc>
                <a:tc>
                  <a:txBody>
                    <a:bodyPr/>
                    <a:lstStyle/>
                    <a:p>
                      <a:pPr marL="457200" algn="r">
                        <a:spcAft>
                          <a:spcPts val="0"/>
                        </a:spcAft>
                      </a:pPr>
                      <a:r>
                        <a:rPr lang="en-MY" sz="1400" b="1" spc="-20" dirty="0">
                          <a:solidFill>
                            <a:srgbClr val="000000"/>
                          </a:solidFill>
                          <a:effectLst/>
                          <a:latin typeface="Arial" panose="020B0604020202020204" pitchFamily="34" charset="0"/>
                          <a:ea typeface="SimSun" panose="02010600030101010101" pitchFamily="2" charset="-122"/>
                        </a:rPr>
                        <a:t>RM’000</a:t>
                      </a:r>
                      <a:endParaRPr lang="en-MY" sz="1400" spc="-20" dirty="0">
                        <a:solidFill>
                          <a:srgbClr val="000000"/>
                        </a:solidFill>
                        <a:effectLst/>
                        <a:latin typeface="Times New Roman" panose="02020603050405020304" pitchFamily="18" charset="0"/>
                        <a:ea typeface="SimSun" panose="02010600030101010101" pitchFamily="2" charset="-122"/>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6DCE5"/>
                    </a:solidFill>
                  </a:tcPr>
                </a:tc>
                <a:tc>
                  <a:txBody>
                    <a:bodyPr/>
                    <a:lstStyle/>
                    <a:p>
                      <a:pPr marL="457200" algn="r">
                        <a:spcAft>
                          <a:spcPts val="0"/>
                        </a:spcAft>
                      </a:pPr>
                      <a:r>
                        <a:rPr lang="en-MY" sz="1400" b="1" spc="-20" dirty="0">
                          <a:solidFill>
                            <a:srgbClr val="000000"/>
                          </a:solidFill>
                          <a:effectLst/>
                          <a:latin typeface="Arial" panose="020B0604020202020204" pitchFamily="34" charset="0"/>
                          <a:ea typeface="SimSun" panose="02010600030101010101" pitchFamily="2" charset="-122"/>
                        </a:rPr>
                        <a:t>RM’000</a:t>
                      </a:r>
                      <a:endParaRPr lang="en-MY" sz="1400" spc="-20" dirty="0">
                        <a:solidFill>
                          <a:srgbClr val="000000"/>
                        </a:solidFill>
                        <a:effectLst/>
                        <a:latin typeface="Times New Roman" panose="02020603050405020304" pitchFamily="18" charset="0"/>
                        <a:ea typeface="SimSun" panose="02010600030101010101" pitchFamily="2" charset="-122"/>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6DCE5"/>
                    </a:solidFill>
                  </a:tcPr>
                </a:tc>
                <a:extLst>
                  <a:ext uri="{0D108BD9-81ED-4DB2-BD59-A6C34878D82A}">
                    <a16:rowId xmlns:a16="http://schemas.microsoft.com/office/drawing/2014/main" val="10002"/>
                  </a:ext>
                </a:extLst>
              </a:tr>
              <a:tr h="139926">
                <a:tc>
                  <a:txBody>
                    <a:bodyPr/>
                    <a:lstStyle/>
                    <a:p>
                      <a:pPr marL="0" algn="just">
                        <a:spcAft>
                          <a:spcPts val="0"/>
                        </a:spcAft>
                      </a:pPr>
                      <a:r>
                        <a:rPr lang="en-MY" sz="1400" spc="-20" dirty="0">
                          <a:solidFill>
                            <a:srgbClr val="000000"/>
                          </a:solidFill>
                          <a:effectLst/>
                          <a:latin typeface="Arial" panose="020B0604020202020204" pitchFamily="34" charset="0"/>
                          <a:ea typeface="SimSun" panose="02010600030101010101" pitchFamily="2" charset="-122"/>
                        </a:rPr>
                        <a:t>Share capital</a:t>
                      </a:r>
                      <a:endParaRPr lang="en-MY" sz="1400" spc="-20" dirty="0">
                        <a:solidFill>
                          <a:srgbClr val="000000"/>
                        </a:solidFill>
                        <a:effectLst/>
                        <a:latin typeface="Times New Roman" panose="02020603050405020304" pitchFamily="18" charset="0"/>
                        <a:ea typeface="SimSun" panose="02010600030101010101" pitchFamily="2" charset="-122"/>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457200" algn="r">
                        <a:spcAft>
                          <a:spcPts val="0"/>
                        </a:spcAft>
                      </a:pPr>
                      <a:r>
                        <a:rPr lang="en-MY" sz="1400" spc="-20" dirty="0">
                          <a:solidFill>
                            <a:srgbClr val="000000"/>
                          </a:solidFill>
                          <a:effectLst/>
                          <a:latin typeface="Arial" panose="020B0604020202020204" pitchFamily="34" charset="0"/>
                          <a:ea typeface="SimSun" panose="02010600030101010101" pitchFamily="2" charset="-122"/>
                        </a:rPr>
                        <a:t>169,100</a:t>
                      </a:r>
                      <a:endParaRPr lang="en-MY" sz="1400" spc="-20" dirty="0">
                        <a:solidFill>
                          <a:srgbClr val="000000"/>
                        </a:solidFill>
                        <a:effectLst/>
                        <a:latin typeface="Times New Roman" panose="02020603050405020304" pitchFamily="18" charset="0"/>
                        <a:ea typeface="SimSun" panose="02010600030101010101" pitchFamily="2" charset="-122"/>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457200" algn="r">
                        <a:spcAft>
                          <a:spcPts val="0"/>
                        </a:spcAft>
                      </a:pPr>
                      <a:r>
                        <a:rPr lang="en-MY" sz="1400" spc="-20" dirty="0">
                          <a:solidFill>
                            <a:srgbClr val="000000"/>
                          </a:solidFill>
                          <a:effectLst/>
                          <a:latin typeface="Arial" panose="020B0604020202020204" pitchFamily="34" charset="0"/>
                          <a:ea typeface="SimSun" panose="02010600030101010101" pitchFamily="2" charset="-122"/>
                        </a:rPr>
                        <a:t>219,087</a:t>
                      </a:r>
                      <a:endParaRPr lang="en-MY" sz="1400" spc="-20" dirty="0">
                        <a:solidFill>
                          <a:srgbClr val="000000"/>
                        </a:solidFill>
                        <a:effectLst/>
                        <a:latin typeface="Times New Roman" panose="02020603050405020304" pitchFamily="18" charset="0"/>
                        <a:ea typeface="SimSun" panose="02010600030101010101" pitchFamily="2" charset="-122"/>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457200" algn="r">
                        <a:spcAft>
                          <a:spcPts val="0"/>
                        </a:spcAft>
                      </a:pPr>
                      <a:r>
                        <a:rPr lang="en-MY" sz="1400" spc="-20" dirty="0">
                          <a:solidFill>
                            <a:srgbClr val="000000"/>
                          </a:solidFill>
                          <a:effectLst/>
                          <a:latin typeface="Arial" panose="020B0604020202020204" pitchFamily="34" charset="0"/>
                          <a:ea typeface="SimSun" panose="02010600030101010101" pitchFamily="2" charset="-122"/>
                        </a:rPr>
                        <a:t>276,250</a:t>
                      </a:r>
                      <a:endParaRPr lang="en-MY" sz="1400" spc="-20" dirty="0">
                        <a:solidFill>
                          <a:srgbClr val="000000"/>
                        </a:solidFill>
                        <a:effectLst/>
                        <a:latin typeface="Times New Roman" panose="02020603050405020304" pitchFamily="18" charset="0"/>
                        <a:ea typeface="SimSun" panose="02010600030101010101" pitchFamily="2" charset="-122"/>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457200" algn="r">
                        <a:spcAft>
                          <a:spcPts val="0"/>
                        </a:spcAft>
                      </a:pPr>
                      <a:r>
                        <a:rPr lang="en-MY" sz="1400" spc="-20" dirty="0">
                          <a:solidFill>
                            <a:srgbClr val="000000"/>
                          </a:solidFill>
                          <a:effectLst/>
                          <a:latin typeface="Arial" panose="020B0604020202020204" pitchFamily="34" charset="0"/>
                          <a:ea typeface="SimSun" panose="02010600030101010101" pitchFamily="2" charset="-122"/>
                        </a:rPr>
                        <a:t>276,250</a:t>
                      </a:r>
                      <a:endParaRPr lang="en-MY" sz="1400" spc="-20" dirty="0">
                        <a:solidFill>
                          <a:srgbClr val="000000"/>
                        </a:solidFill>
                        <a:effectLst/>
                        <a:latin typeface="Times New Roman" panose="02020603050405020304" pitchFamily="18" charset="0"/>
                        <a:ea typeface="SimSun" panose="02010600030101010101" pitchFamily="2" charset="-122"/>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457200" algn="r">
                        <a:spcAft>
                          <a:spcPts val="0"/>
                        </a:spcAft>
                      </a:pPr>
                      <a:r>
                        <a:rPr lang="en-MY" sz="1400" spc="-20" dirty="0">
                          <a:solidFill>
                            <a:srgbClr val="000000"/>
                          </a:solidFill>
                          <a:effectLst/>
                          <a:latin typeface="Arial" panose="020B0604020202020204" pitchFamily="34" charset="0"/>
                          <a:ea typeface="SimSun" panose="02010600030101010101" pitchFamily="2" charset="-122"/>
                        </a:rPr>
                        <a:t>477,544</a:t>
                      </a:r>
                      <a:endParaRPr lang="en-MY" sz="1400" spc="-20" dirty="0">
                        <a:solidFill>
                          <a:srgbClr val="000000"/>
                        </a:solidFill>
                        <a:effectLst/>
                        <a:latin typeface="Times New Roman" panose="02020603050405020304" pitchFamily="18" charset="0"/>
                        <a:ea typeface="SimSun" panose="02010600030101010101" pitchFamily="2" charset="-122"/>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139926">
                <a:tc>
                  <a:txBody>
                    <a:bodyPr/>
                    <a:lstStyle/>
                    <a:p>
                      <a:pPr marL="0" algn="just">
                        <a:spcAft>
                          <a:spcPts val="0"/>
                        </a:spcAft>
                      </a:pPr>
                      <a:r>
                        <a:rPr lang="en-MY" sz="1400" spc="-20" dirty="0">
                          <a:solidFill>
                            <a:srgbClr val="000000"/>
                          </a:solidFill>
                          <a:effectLst/>
                          <a:latin typeface="Arial" panose="020B0604020202020204" pitchFamily="34" charset="0"/>
                          <a:ea typeface="SimSun" panose="02010600030101010101" pitchFamily="2" charset="-122"/>
                        </a:rPr>
                        <a:t>Retained earnings</a:t>
                      </a:r>
                      <a:endParaRPr lang="en-MY" sz="1400" spc="-20" dirty="0">
                        <a:solidFill>
                          <a:srgbClr val="000000"/>
                        </a:solidFill>
                        <a:effectLst/>
                        <a:latin typeface="Times New Roman" panose="02020603050405020304" pitchFamily="18" charset="0"/>
                        <a:ea typeface="SimSun" panose="02010600030101010101" pitchFamily="2" charset="-122"/>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457200" algn="r">
                        <a:spcAft>
                          <a:spcPts val="0"/>
                        </a:spcAft>
                      </a:pPr>
                      <a:r>
                        <a:rPr lang="en-MY" sz="1400" spc="-20" dirty="0">
                          <a:solidFill>
                            <a:srgbClr val="000000"/>
                          </a:solidFill>
                          <a:effectLst/>
                          <a:latin typeface="Arial" panose="020B0604020202020204" pitchFamily="34" charset="0"/>
                          <a:ea typeface="SimSun" panose="02010600030101010101" pitchFamily="2" charset="-122"/>
                        </a:rPr>
                        <a:t>57,785</a:t>
                      </a:r>
                      <a:endParaRPr lang="en-MY" sz="1400" spc="-20" dirty="0">
                        <a:solidFill>
                          <a:srgbClr val="000000"/>
                        </a:solidFill>
                        <a:effectLst/>
                        <a:latin typeface="Times New Roman" panose="02020603050405020304" pitchFamily="18" charset="0"/>
                        <a:ea typeface="SimSun" panose="02010600030101010101" pitchFamily="2" charset="-122"/>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457200" algn="r">
                        <a:spcAft>
                          <a:spcPts val="0"/>
                        </a:spcAft>
                      </a:pPr>
                      <a:r>
                        <a:rPr lang="en-MY" sz="1400" spc="-20" dirty="0">
                          <a:solidFill>
                            <a:srgbClr val="000000"/>
                          </a:solidFill>
                          <a:effectLst/>
                          <a:latin typeface="Arial" panose="020B0604020202020204" pitchFamily="34" charset="0"/>
                          <a:ea typeface="SimSun" panose="02010600030101010101" pitchFamily="2" charset="-122"/>
                        </a:rPr>
                        <a:t>57,785</a:t>
                      </a:r>
                      <a:endParaRPr lang="en-MY" sz="1400" spc="-20" dirty="0">
                        <a:solidFill>
                          <a:srgbClr val="000000"/>
                        </a:solidFill>
                        <a:effectLst/>
                        <a:latin typeface="Times New Roman" panose="02020603050405020304" pitchFamily="18" charset="0"/>
                        <a:ea typeface="SimSun" panose="02010600030101010101" pitchFamily="2" charset="-122"/>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457200" algn="r">
                        <a:spcAft>
                          <a:spcPts val="0"/>
                        </a:spcAft>
                      </a:pPr>
                      <a:r>
                        <a:rPr lang="en-MY" sz="1400" spc="-20" dirty="0">
                          <a:solidFill>
                            <a:srgbClr val="000000"/>
                          </a:solidFill>
                          <a:effectLst/>
                          <a:latin typeface="Arial" panose="020B0604020202020204" pitchFamily="34" charset="0"/>
                          <a:ea typeface="SimSun" panose="02010600030101010101" pitchFamily="2" charset="-122"/>
                        </a:rPr>
                        <a:t>57,785</a:t>
                      </a:r>
                      <a:endParaRPr lang="en-MY" sz="1400" spc="-20" dirty="0">
                        <a:solidFill>
                          <a:srgbClr val="000000"/>
                        </a:solidFill>
                        <a:effectLst/>
                        <a:latin typeface="Times New Roman" panose="02020603050405020304" pitchFamily="18" charset="0"/>
                        <a:ea typeface="SimSun" panose="02010600030101010101" pitchFamily="2" charset="-122"/>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457200" algn="r">
                        <a:spcAft>
                          <a:spcPts val="0"/>
                        </a:spcAft>
                      </a:pPr>
                      <a:r>
                        <a:rPr lang="en-MY" sz="1400" spc="-20" dirty="0">
                          <a:solidFill>
                            <a:srgbClr val="000000"/>
                          </a:solidFill>
                          <a:effectLst/>
                          <a:latin typeface="Arial" panose="020B0604020202020204" pitchFamily="34" charset="0"/>
                          <a:ea typeface="SimSun" panose="02010600030101010101" pitchFamily="2" charset="-122"/>
                        </a:rPr>
                        <a:t> 56,285</a:t>
                      </a:r>
                      <a:endParaRPr lang="en-MY" sz="1400" spc="-20" dirty="0">
                        <a:solidFill>
                          <a:srgbClr val="000000"/>
                        </a:solidFill>
                        <a:effectLst/>
                        <a:latin typeface="Times New Roman" panose="02020603050405020304" pitchFamily="18" charset="0"/>
                        <a:ea typeface="SimSun" panose="02010600030101010101" pitchFamily="2" charset="-122"/>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457200" algn="r">
                        <a:spcAft>
                          <a:spcPts val="0"/>
                        </a:spcAft>
                      </a:pPr>
                      <a:r>
                        <a:rPr lang="en-MY" sz="1400" spc="-20" dirty="0">
                          <a:solidFill>
                            <a:srgbClr val="000000"/>
                          </a:solidFill>
                          <a:effectLst/>
                          <a:latin typeface="Arial" panose="020B0604020202020204" pitchFamily="34" charset="0"/>
                          <a:ea typeface="SimSun" panose="02010600030101010101" pitchFamily="2" charset="-122"/>
                        </a:rPr>
                        <a:t>56,285</a:t>
                      </a:r>
                      <a:endParaRPr lang="en-MY" sz="1400" spc="-20" dirty="0">
                        <a:solidFill>
                          <a:srgbClr val="000000"/>
                        </a:solidFill>
                        <a:effectLst/>
                        <a:latin typeface="Times New Roman" panose="02020603050405020304" pitchFamily="18" charset="0"/>
                        <a:ea typeface="SimSun" panose="02010600030101010101" pitchFamily="2" charset="-122"/>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139926">
                <a:tc>
                  <a:txBody>
                    <a:bodyPr/>
                    <a:lstStyle/>
                    <a:p>
                      <a:pPr marL="0" algn="just">
                        <a:spcAft>
                          <a:spcPts val="0"/>
                        </a:spcAft>
                      </a:pPr>
                      <a:r>
                        <a:rPr lang="en-MY" sz="1400" b="1" spc="-20" dirty="0">
                          <a:solidFill>
                            <a:srgbClr val="000000"/>
                          </a:solidFill>
                          <a:effectLst/>
                          <a:latin typeface="Arial" panose="020B0604020202020204" pitchFamily="34" charset="0"/>
                          <a:ea typeface="SimSun" panose="02010600030101010101" pitchFamily="2" charset="-122"/>
                        </a:rPr>
                        <a:t>Shareholders’ fund / NA</a:t>
                      </a:r>
                      <a:endParaRPr lang="en-MY" sz="1400" spc="-20" dirty="0">
                        <a:solidFill>
                          <a:srgbClr val="000000"/>
                        </a:solidFill>
                        <a:effectLst/>
                        <a:latin typeface="Times New Roman" panose="02020603050405020304" pitchFamily="18" charset="0"/>
                        <a:ea typeface="SimSun" panose="02010600030101010101" pitchFamily="2" charset="-122"/>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457200" algn="r">
                        <a:spcAft>
                          <a:spcPts val="0"/>
                        </a:spcAft>
                      </a:pPr>
                      <a:r>
                        <a:rPr lang="en-MY" sz="1400" b="1" spc="-20" dirty="0">
                          <a:solidFill>
                            <a:srgbClr val="000000"/>
                          </a:solidFill>
                          <a:effectLst/>
                          <a:latin typeface="Arial" panose="020B0604020202020204" pitchFamily="34" charset="0"/>
                          <a:ea typeface="SimSun" panose="02010600030101010101" pitchFamily="2" charset="-122"/>
                        </a:rPr>
                        <a:t>226,885</a:t>
                      </a:r>
                      <a:endParaRPr lang="en-MY" sz="1400" spc="-20" dirty="0">
                        <a:solidFill>
                          <a:srgbClr val="000000"/>
                        </a:solidFill>
                        <a:effectLst/>
                        <a:latin typeface="Times New Roman" panose="02020603050405020304" pitchFamily="18" charset="0"/>
                        <a:ea typeface="SimSun" panose="02010600030101010101" pitchFamily="2" charset="-122"/>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457200" algn="r">
                        <a:spcAft>
                          <a:spcPts val="0"/>
                        </a:spcAft>
                      </a:pPr>
                      <a:r>
                        <a:rPr lang="en-MY" sz="1400" b="1" spc="-20" dirty="0">
                          <a:solidFill>
                            <a:srgbClr val="000000"/>
                          </a:solidFill>
                          <a:effectLst/>
                          <a:latin typeface="Arial" panose="020B0604020202020204" pitchFamily="34" charset="0"/>
                          <a:ea typeface="SimSun" panose="02010600030101010101" pitchFamily="2" charset="-122"/>
                        </a:rPr>
                        <a:t>276,872</a:t>
                      </a:r>
                      <a:endParaRPr lang="en-MY" sz="1400" spc="-20" dirty="0">
                        <a:solidFill>
                          <a:srgbClr val="000000"/>
                        </a:solidFill>
                        <a:effectLst/>
                        <a:latin typeface="Times New Roman" panose="02020603050405020304" pitchFamily="18" charset="0"/>
                        <a:ea typeface="SimSun" panose="02010600030101010101" pitchFamily="2" charset="-122"/>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457200" algn="r">
                        <a:spcAft>
                          <a:spcPts val="0"/>
                        </a:spcAft>
                      </a:pPr>
                      <a:r>
                        <a:rPr lang="en-MY" sz="1400" b="1" spc="-20" dirty="0">
                          <a:solidFill>
                            <a:srgbClr val="000000"/>
                          </a:solidFill>
                          <a:effectLst/>
                          <a:latin typeface="Arial" panose="020B0604020202020204" pitchFamily="34" charset="0"/>
                          <a:ea typeface="SimSun" panose="02010600030101010101" pitchFamily="2" charset="-122"/>
                        </a:rPr>
                        <a:t>334,035</a:t>
                      </a:r>
                      <a:endParaRPr lang="en-MY" sz="1400" spc="-20" dirty="0">
                        <a:solidFill>
                          <a:srgbClr val="000000"/>
                        </a:solidFill>
                        <a:effectLst/>
                        <a:latin typeface="Times New Roman" panose="02020603050405020304" pitchFamily="18" charset="0"/>
                        <a:ea typeface="SimSun" panose="02010600030101010101" pitchFamily="2" charset="-122"/>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457200" algn="r">
                        <a:spcAft>
                          <a:spcPts val="0"/>
                        </a:spcAft>
                      </a:pPr>
                      <a:r>
                        <a:rPr lang="en-MY" sz="1400" b="1" spc="-20" dirty="0">
                          <a:solidFill>
                            <a:srgbClr val="000000"/>
                          </a:solidFill>
                          <a:effectLst/>
                          <a:latin typeface="Arial" panose="020B0604020202020204" pitchFamily="34" charset="0"/>
                          <a:ea typeface="SimSun" panose="02010600030101010101" pitchFamily="2" charset="-122"/>
                        </a:rPr>
                        <a:t>332,535</a:t>
                      </a:r>
                      <a:endParaRPr lang="en-MY" sz="1400" spc="-20" dirty="0">
                        <a:solidFill>
                          <a:srgbClr val="000000"/>
                        </a:solidFill>
                        <a:effectLst/>
                        <a:latin typeface="Times New Roman" panose="02020603050405020304" pitchFamily="18" charset="0"/>
                        <a:ea typeface="SimSun" panose="02010600030101010101" pitchFamily="2" charset="-122"/>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457200" algn="r">
                        <a:spcAft>
                          <a:spcPts val="0"/>
                        </a:spcAft>
                      </a:pPr>
                      <a:r>
                        <a:rPr lang="en-MY" sz="1400" b="1" spc="-20" dirty="0">
                          <a:solidFill>
                            <a:srgbClr val="000000"/>
                          </a:solidFill>
                          <a:effectLst/>
                          <a:latin typeface="Arial" panose="020B0604020202020204" pitchFamily="34" charset="0"/>
                          <a:ea typeface="SimSun" panose="02010600030101010101" pitchFamily="2" charset="-122"/>
                        </a:rPr>
                        <a:t>533,829</a:t>
                      </a:r>
                      <a:endParaRPr lang="en-MY" sz="1400" spc="-20" dirty="0">
                        <a:solidFill>
                          <a:srgbClr val="000000"/>
                        </a:solidFill>
                        <a:effectLst/>
                        <a:latin typeface="Times New Roman" panose="02020603050405020304" pitchFamily="18" charset="0"/>
                        <a:ea typeface="SimSun" panose="02010600030101010101" pitchFamily="2" charset="-122"/>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139926">
                <a:tc>
                  <a:txBody>
                    <a:bodyPr/>
                    <a:lstStyle/>
                    <a:p>
                      <a:pPr marL="0" algn="just">
                        <a:spcAft>
                          <a:spcPts val="0"/>
                        </a:spcAft>
                      </a:pPr>
                      <a:r>
                        <a:rPr lang="en-MY" sz="1400" spc="-20" dirty="0">
                          <a:solidFill>
                            <a:srgbClr val="000000"/>
                          </a:solidFill>
                          <a:effectLst/>
                          <a:latin typeface="Arial" panose="020B0604020202020204" pitchFamily="34" charset="0"/>
                          <a:ea typeface="SimSun" panose="02010600030101010101" pitchFamily="2" charset="-122"/>
                        </a:rPr>
                        <a:t> </a:t>
                      </a:r>
                      <a:endParaRPr lang="en-MY" sz="1400" spc="-20" dirty="0">
                        <a:solidFill>
                          <a:srgbClr val="000000"/>
                        </a:solidFill>
                        <a:effectLst/>
                        <a:latin typeface="Times New Roman" panose="02020603050405020304" pitchFamily="18" charset="0"/>
                        <a:ea typeface="SimSun" panose="02010600030101010101" pitchFamily="2" charset="-122"/>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457200" algn="r">
                        <a:spcAft>
                          <a:spcPts val="0"/>
                        </a:spcAft>
                      </a:pPr>
                      <a:r>
                        <a:rPr lang="en-MY" sz="1400" spc="-20" dirty="0">
                          <a:solidFill>
                            <a:srgbClr val="000000"/>
                          </a:solidFill>
                          <a:effectLst/>
                          <a:latin typeface="Arial" panose="020B0604020202020204" pitchFamily="34" charset="0"/>
                          <a:ea typeface="SimSun" panose="02010600030101010101" pitchFamily="2" charset="-122"/>
                        </a:rPr>
                        <a:t> </a:t>
                      </a:r>
                      <a:endParaRPr lang="en-MY" sz="1400" spc="-20" dirty="0">
                        <a:solidFill>
                          <a:srgbClr val="000000"/>
                        </a:solidFill>
                        <a:effectLst/>
                        <a:latin typeface="Times New Roman" panose="02020603050405020304" pitchFamily="18" charset="0"/>
                        <a:ea typeface="SimSun" panose="02010600030101010101" pitchFamily="2" charset="-122"/>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457200" algn="r">
                        <a:spcAft>
                          <a:spcPts val="0"/>
                        </a:spcAft>
                      </a:pPr>
                      <a:r>
                        <a:rPr lang="en-MY" sz="1400" spc="-20" dirty="0">
                          <a:solidFill>
                            <a:srgbClr val="000000"/>
                          </a:solidFill>
                          <a:effectLst/>
                          <a:latin typeface="Arial" panose="020B0604020202020204" pitchFamily="34" charset="0"/>
                          <a:ea typeface="SimSun" panose="02010600030101010101" pitchFamily="2" charset="-122"/>
                        </a:rPr>
                        <a:t> </a:t>
                      </a:r>
                      <a:endParaRPr lang="en-MY" sz="1400" spc="-20" dirty="0">
                        <a:solidFill>
                          <a:srgbClr val="000000"/>
                        </a:solidFill>
                        <a:effectLst/>
                        <a:latin typeface="Times New Roman" panose="02020603050405020304" pitchFamily="18" charset="0"/>
                        <a:ea typeface="SimSun" panose="02010600030101010101" pitchFamily="2" charset="-122"/>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457200" algn="r">
                        <a:spcAft>
                          <a:spcPts val="0"/>
                        </a:spcAft>
                      </a:pPr>
                      <a:r>
                        <a:rPr lang="en-MY" sz="1400" spc="-20" dirty="0">
                          <a:solidFill>
                            <a:srgbClr val="000000"/>
                          </a:solidFill>
                          <a:effectLst/>
                          <a:latin typeface="Arial" panose="020B0604020202020204" pitchFamily="34" charset="0"/>
                          <a:ea typeface="SimSun" panose="02010600030101010101" pitchFamily="2" charset="-122"/>
                        </a:rPr>
                        <a:t> </a:t>
                      </a:r>
                      <a:endParaRPr lang="en-MY" sz="1400" spc="-20" dirty="0">
                        <a:solidFill>
                          <a:srgbClr val="000000"/>
                        </a:solidFill>
                        <a:effectLst/>
                        <a:latin typeface="Times New Roman" panose="02020603050405020304" pitchFamily="18" charset="0"/>
                        <a:ea typeface="SimSun" panose="02010600030101010101" pitchFamily="2" charset="-122"/>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457200" algn="r">
                        <a:spcAft>
                          <a:spcPts val="0"/>
                        </a:spcAft>
                      </a:pPr>
                      <a:r>
                        <a:rPr lang="en-MY" sz="1400" spc="-20" dirty="0">
                          <a:solidFill>
                            <a:srgbClr val="000000"/>
                          </a:solidFill>
                          <a:effectLst/>
                          <a:latin typeface="Arial" panose="020B0604020202020204" pitchFamily="34" charset="0"/>
                          <a:ea typeface="SimSun" panose="02010600030101010101" pitchFamily="2" charset="-122"/>
                        </a:rPr>
                        <a:t> </a:t>
                      </a:r>
                      <a:endParaRPr lang="en-MY" sz="1400" spc="-20" dirty="0">
                        <a:solidFill>
                          <a:srgbClr val="000000"/>
                        </a:solidFill>
                        <a:effectLst/>
                        <a:latin typeface="Times New Roman" panose="02020603050405020304" pitchFamily="18" charset="0"/>
                        <a:ea typeface="SimSun" panose="02010600030101010101" pitchFamily="2" charset="-122"/>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457200" algn="r">
                        <a:spcAft>
                          <a:spcPts val="0"/>
                        </a:spcAft>
                      </a:pPr>
                      <a:r>
                        <a:rPr lang="en-MY" sz="1400" spc="-20" dirty="0">
                          <a:solidFill>
                            <a:srgbClr val="000000"/>
                          </a:solidFill>
                          <a:effectLst/>
                          <a:latin typeface="Arial" panose="020B0604020202020204" pitchFamily="34" charset="0"/>
                          <a:ea typeface="SimSun" panose="02010600030101010101" pitchFamily="2" charset="-122"/>
                        </a:rPr>
                        <a:t> </a:t>
                      </a:r>
                      <a:endParaRPr lang="en-MY" sz="1400" spc="-20" dirty="0">
                        <a:solidFill>
                          <a:srgbClr val="000000"/>
                        </a:solidFill>
                        <a:effectLst/>
                        <a:latin typeface="Times New Roman" panose="02020603050405020304" pitchFamily="18" charset="0"/>
                        <a:ea typeface="SimSun" panose="02010600030101010101" pitchFamily="2" charset="-122"/>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139926">
                <a:tc>
                  <a:txBody>
                    <a:bodyPr/>
                    <a:lstStyle/>
                    <a:p>
                      <a:pPr marL="0" algn="just">
                        <a:spcAft>
                          <a:spcPts val="0"/>
                        </a:spcAft>
                      </a:pPr>
                      <a:r>
                        <a:rPr lang="en-MY" sz="1400" spc="-20" dirty="0">
                          <a:solidFill>
                            <a:srgbClr val="000000"/>
                          </a:solidFill>
                          <a:effectLst/>
                          <a:latin typeface="Arial" panose="020B0604020202020204" pitchFamily="34" charset="0"/>
                          <a:ea typeface="SimSun" panose="02010600030101010101" pitchFamily="2" charset="-122"/>
                        </a:rPr>
                        <a:t>No of Shares in issue (‘000)</a:t>
                      </a:r>
                      <a:endParaRPr lang="en-MY" sz="1400" spc="-20" dirty="0">
                        <a:solidFill>
                          <a:srgbClr val="000000"/>
                        </a:solidFill>
                        <a:effectLst/>
                        <a:latin typeface="Times New Roman" panose="02020603050405020304" pitchFamily="18" charset="0"/>
                        <a:ea typeface="SimSun" panose="02010600030101010101" pitchFamily="2" charset="-122"/>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457200" algn="r">
                        <a:spcAft>
                          <a:spcPts val="0"/>
                        </a:spcAft>
                      </a:pPr>
                      <a:r>
                        <a:rPr lang="en-MY" sz="1400" spc="-20" dirty="0">
                          <a:solidFill>
                            <a:srgbClr val="000000"/>
                          </a:solidFill>
                          <a:effectLst/>
                          <a:latin typeface="Arial" panose="020B0604020202020204" pitchFamily="34" charset="0"/>
                          <a:ea typeface="SimSun" panose="02010600030101010101" pitchFamily="2" charset="-122"/>
                        </a:rPr>
                        <a:t>504,000</a:t>
                      </a:r>
                      <a:endParaRPr lang="en-MY" sz="1400" spc="-20" dirty="0">
                        <a:solidFill>
                          <a:srgbClr val="000000"/>
                        </a:solidFill>
                        <a:effectLst/>
                        <a:latin typeface="Times New Roman" panose="02020603050405020304" pitchFamily="18" charset="0"/>
                        <a:ea typeface="SimSun" panose="02010600030101010101" pitchFamily="2" charset="-122"/>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457200" algn="r">
                        <a:spcAft>
                          <a:spcPts val="0"/>
                        </a:spcAft>
                      </a:pPr>
                      <a:r>
                        <a:rPr lang="en-MY" sz="1400" spc="-20" dirty="0">
                          <a:solidFill>
                            <a:srgbClr val="000000"/>
                          </a:solidFill>
                          <a:effectLst/>
                          <a:latin typeface="Arial" panose="020B0604020202020204" pitchFamily="34" charset="0"/>
                          <a:ea typeface="SimSun" panose="02010600030101010101" pitchFamily="2" charset="-122"/>
                        </a:rPr>
                        <a:t>610,356</a:t>
                      </a:r>
                      <a:endParaRPr lang="en-MY" sz="1400" spc="-20" dirty="0">
                        <a:solidFill>
                          <a:srgbClr val="000000"/>
                        </a:solidFill>
                        <a:effectLst/>
                        <a:latin typeface="Times New Roman" panose="02020603050405020304" pitchFamily="18" charset="0"/>
                        <a:ea typeface="SimSun" panose="02010600030101010101" pitchFamily="2" charset="-122"/>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457200" algn="r">
                        <a:spcAft>
                          <a:spcPts val="0"/>
                        </a:spcAft>
                      </a:pPr>
                      <a:r>
                        <a:rPr lang="en-MY" sz="1400" spc="-20" dirty="0">
                          <a:solidFill>
                            <a:srgbClr val="000000"/>
                          </a:solidFill>
                          <a:effectLst/>
                          <a:latin typeface="Arial" panose="020B0604020202020204" pitchFamily="34" charset="0"/>
                          <a:ea typeface="SimSun" panose="02010600030101010101" pitchFamily="2" charset="-122"/>
                        </a:rPr>
                        <a:t>731,978</a:t>
                      </a:r>
                      <a:endParaRPr lang="en-MY" sz="1400" spc="-20" dirty="0">
                        <a:solidFill>
                          <a:srgbClr val="000000"/>
                        </a:solidFill>
                        <a:effectLst/>
                        <a:latin typeface="Times New Roman" panose="02020603050405020304" pitchFamily="18" charset="0"/>
                        <a:ea typeface="SimSun" panose="02010600030101010101" pitchFamily="2" charset="-122"/>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457200" algn="r">
                        <a:spcAft>
                          <a:spcPts val="0"/>
                        </a:spcAft>
                      </a:pPr>
                      <a:r>
                        <a:rPr lang="en-MY" sz="1400" spc="-20" dirty="0">
                          <a:solidFill>
                            <a:srgbClr val="000000"/>
                          </a:solidFill>
                          <a:effectLst/>
                          <a:latin typeface="Arial" panose="020B0604020202020204" pitchFamily="34" charset="0"/>
                          <a:ea typeface="SimSun" panose="02010600030101010101" pitchFamily="2" charset="-122"/>
                        </a:rPr>
                        <a:t>731,978</a:t>
                      </a:r>
                      <a:endParaRPr lang="en-MY" sz="1400" spc="-20" dirty="0">
                        <a:solidFill>
                          <a:srgbClr val="000000"/>
                        </a:solidFill>
                        <a:effectLst/>
                        <a:latin typeface="Times New Roman" panose="02020603050405020304" pitchFamily="18" charset="0"/>
                        <a:ea typeface="SimSun" panose="02010600030101010101" pitchFamily="2" charset="-122"/>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457200" algn="r">
                        <a:spcAft>
                          <a:spcPts val="0"/>
                        </a:spcAft>
                      </a:pPr>
                      <a:r>
                        <a:rPr lang="en-MY" sz="1400" spc="-20" dirty="0">
                          <a:solidFill>
                            <a:srgbClr val="000000"/>
                          </a:solidFill>
                          <a:effectLst/>
                          <a:latin typeface="Arial" panose="020B0604020202020204" pitchFamily="34" charset="0"/>
                          <a:ea typeface="SimSun" panose="02010600030101010101" pitchFamily="2" charset="-122"/>
                        </a:rPr>
                        <a:t>1,097,967</a:t>
                      </a:r>
                      <a:endParaRPr lang="en-MY" sz="1400" spc="-20" dirty="0">
                        <a:solidFill>
                          <a:srgbClr val="000000"/>
                        </a:solidFill>
                        <a:effectLst/>
                        <a:latin typeface="Times New Roman" panose="02020603050405020304" pitchFamily="18" charset="0"/>
                        <a:ea typeface="SimSun" panose="02010600030101010101" pitchFamily="2" charset="-122"/>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139926">
                <a:tc>
                  <a:txBody>
                    <a:bodyPr/>
                    <a:lstStyle/>
                    <a:p>
                      <a:pPr marL="0" algn="just">
                        <a:spcAft>
                          <a:spcPts val="0"/>
                        </a:spcAft>
                      </a:pPr>
                      <a:r>
                        <a:rPr lang="en-MY" sz="1400" b="1" spc="-20" dirty="0">
                          <a:solidFill>
                            <a:srgbClr val="000000"/>
                          </a:solidFill>
                          <a:effectLst/>
                          <a:latin typeface="Arial" panose="020B0604020202020204" pitchFamily="34" charset="0"/>
                          <a:ea typeface="SimSun" panose="02010600030101010101" pitchFamily="2" charset="-122"/>
                        </a:rPr>
                        <a:t>NA per Share (RM) </a:t>
                      </a:r>
                      <a:endParaRPr lang="en-MY" sz="1400" b="1" spc="-20" dirty="0">
                        <a:solidFill>
                          <a:srgbClr val="000000"/>
                        </a:solidFill>
                        <a:effectLst/>
                        <a:latin typeface="Times New Roman" panose="02020603050405020304" pitchFamily="18" charset="0"/>
                        <a:ea typeface="SimSun" panose="02010600030101010101" pitchFamily="2" charset="-122"/>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457200" algn="r">
                        <a:spcAft>
                          <a:spcPts val="0"/>
                        </a:spcAft>
                      </a:pPr>
                      <a:r>
                        <a:rPr lang="en-MY" sz="1400" b="1" spc="-20" dirty="0">
                          <a:solidFill>
                            <a:srgbClr val="000000"/>
                          </a:solidFill>
                          <a:effectLst/>
                          <a:latin typeface="Arial" panose="020B0604020202020204" pitchFamily="34" charset="0"/>
                          <a:ea typeface="SimSun" panose="02010600030101010101" pitchFamily="2" charset="-122"/>
                        </a:rPr>
                        <a:t>0.45</a:t>
                      </a:r>
                      <a:endParaRPr lang="en-MY" sz="1400" b="1" spc="-20" dirty="0">
                        <a:solidFill>
                          <a:srgbClr val="000000"/>
                        </a:solidFill>
                        <a:effectLst/>
                        <a:latin typeface="Times New Roman" panose="02020603050405020304" pitchFamily="18" charset="0"/>
                        <a:ea typeface="SimSun" panose="02010600030101010101" pitchFamily="2" charset="-122"/>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457200" algn="r">
                        <a:spcAft>
                          <a:spcPts val="0"/>
                        </a:spcAft>
                      </a:pPr>
                      <a:r>
                        <a:rPr lang="en-MY" sz="1400" b="1" spc="-20" dirty="0">
                          <a:solidFill>
                            <a:srgbClr val="000000"/>
                          </a:solidFill>
                          <a:effectLst/>
                          <a:latin typeface="Arial" panose="020B0604020202020204" pitchFamily="34" charset="0"/>
                          <a:ea typeface="SimSun" panose="02010600030101010101" pitchFamily="2" charset="-122"/>
                        </a:rPr>
                        <a:t>0.45</a:t>
                      </a:r>
                      <a:endParaRPr lang="en-MY" sz="1400" b="1" spc="-20" dirty="0">
                        <a:solidFill>
                          <a:srgbClr val="000000"/>
                        </a:solidFill>
                        <a:effectLst/>
                        <a:latin typeface="Times New Roman" panose="02020603050405020304" pitchFamily="18" charset="0"/>
                        <a:ea typeface="SimSun" panose="02010600030101010101" pitchFamily="2" charset="-122"/>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457200" algn="r">
                        <a:spcAft>
                          <a:spcPts val="0"/>
                        </a:spcAft>
                      </a:pPr>
                      <a:r>
                        <a:rPr lang="en-MY" sz="1400" b="1" spc="-20" dirty="0">
                          <a:solidFill>
                            <a:srgbClr val="000000"/>
                          </a:solidFill>
                          <a:effectLst/>
                          <a:latin typeface="Arial" panose="020B0604020202020204" pitchFamily="34" charset="0"/>
                          <a:ea typeface="SimSun" panose="02010600030101010101" pitchFamily="2" charset="-122"/>
                        </a:rPr>
                        <a:t>0.46</a:t>
                      </a:r>
                      <a:endParaRPr lang="en-MY" sz="1400" b="1" spc="-20" dirty="0">
                        <a:solidFill>
                          <a:srgbClr val="000000"/>
                        </a:solidFill>
                        <a:effectLst/>
                        <a:latin typeface="Times New Roman" panose="02020603050405020304" pitchFamily="18" charset="0"/>
                        <a:ea typeface="SimSun" panose="02010600030101010101" pitchFamily="2" charset="-122"/>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457200" algn="r">
                        <a:spcAft>
                          <a:spcPts val="0"/>
                        </a:spcAft>
                      </a:pPr>
                      <a:r>
                        <a:rPr lang="en-MY" sz="1400" b="1" spc="-20" dirty="0">
                          <a:solidFill>
                            <a:srgbClr val="000000"/>
                          </a:solidFill>
                          <a:effectLst/>
                          <a:latin typeface="Arial" panose="020B0604020202020204" pitchFamily="34" charset="0"/>
                          <a:ea typeface="SimSun" panose="02010600030101010101" pitchFamily="2" charset="-122"/>
                        </a:rPr>
                        <a:t>0.45</a:t>
                      </a:r>
                      <a:endParaRPr lang="en-MY" sz="1400" b="1" spc="-20" dirty="0">
                        <a:solidFill>
                          <a:srgbClr val="000000"/>
                        </a:solidFill>
                        <a:effectLst/>
                        <a:latin typeface="Times New Roman" panose="02020603050405020304" pitchFamily="18" charset="0"/>
                        <a:ea typeface="SimSun" panose="02010600030101010101" pitchFamily="2" charset="-122"/>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457200" algn="r">
                        <a:spcAft>
                          <a:spcPts val="0"/>
                        </a:spcAft>
                      </a:pPr>
                      <a:r>
                        <a:rPr lang="en-MY" sz="1400" b="1" spc="-20" dirty="0">
                          <a:solidFill>
                            <a:srgbClr val="000000"/>
                          </a:solidFill>
                          <a:effectLst/>
                          <a:latin typeface="Arial" panose="020B0604020202020204" pitchFamily="34" charset="0"/>
                          <a:ea typeface="SimSun" panose="02010600030101010101" pitchFamily="2" charset="-122"/>
                        </a:rPr>
                        <a:t>0.49</a:t>
                      </a:r>
                      <a:endParaRPr lang="en-MY" sz="1400" b="1" spc="-20" dirty="0">
                        <a:solidFill>
                          <a:srgbClr val="000000"/>
                        </a:solidFill>
                        <a:effectLst/>
                        <a:latin typeface="Times New Roman" panose="02020603050405020304" pitchFamily="18" charset="0"/>
                        <a:ea typeface="SimSun" panose="02010600030101010101" pitchFamily="2" charset="-122"/>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139926">
                <a:tc>
                  <a:txBody>
                    <a:bodyPr/>
                    <a:lstStyle/>
                    <a:p>
                      <a:pPr marL="0" algn="just">
                        <a:spcAft>
                          <a:spcPts val="0"/>
                        </a:spcAft>
                      </a:pPr>
                      <a:r>
                        <a:rPr lang="en-MY" sz="1400" spc="-20" dirty="0">
                          <a:solidFill>
                            <a:srgbClr val="000000"/>
                          </a:solidFill>
                          <a:effectLst/>
                          <a:latin typeface="Arial" panose="020B0604020202020204" pitchFamily="34" charset="0"/>
                          <a:ea typeface="SimSun" panose="02010600030101010101" pitchFamily="2" charset="-122"/>
                        </a:rPr>
                        <a:t> </a:t>
                      </a:r>
                      <a:endParaRPr lang="en-MY" sz="1400" spc="-20" dirty="0">
                        <a:solidFill>
                          <a:srgbClr val="000000"/>
                        </a:solidFill>
                        <a:effectLst/>
                        <a:latin typeface="Times New Roman" panose="02020603050405020304" pitchFamily="18" charset="0"/>
                        <a:ea typeface="SimSun" panose="02010600030101010101" pitchFamily="2" charset="-122"/>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457200" algn="r">
                        <a:spcAft>
                          <a:spcPts val="0"/>
                        </a:spcAft>
                      </a:pPr>
                      <a:r>
                        <a:rPr lang="en-MY" sz="1400" spc="-20" dirty="0">
                          <a:solidFill>
                            <a:srgbClr val="000000"/>
                          </a:solidFill>
                          <a:effectLst/>
                          <a:latin typeface="Arial" panose="020B0604020202020204" pitchFamily="34" charset="0"/>
                          <a:ea typeface="SimSun" panose="02010600030101010101" pitchFamily="2" charset="-122"/>
                        </a:rPr>
                        <a:t> </a:t>
                      </a:r>
                      <a:endParaRPr lang="en-MY" sz="1400" spc="-20" dirty="0">
                        <a:solidFill>
                          <a:srgbClr val="000000"/>
                        </a:solidFill>
                        <a:effectLst/>
                        <a:latin typeface="Times New Roman" panose="02020603050405020304" pitchFamily="18" charset="0"/>
                        <a:ea typeface="SimSun" panose="02010600030101010101" pitchFamily="2" charset="-122"/>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457200" algn="r">
                        <a:spcAft>
                          <a:spcPts val="0"/>
                        </a:spcAft>
                      </a:pPr>
                      <a:r>
                        <a:rPr lang="en-MY" sz="1400" spc="-20" dirty="0">
                          <a:solidFill>
                            <a:srgbClr val="000000"/>
                          </a:solidFill>
                          <a:effectLst/>
                          <a:latin typeface="Arial" panose="020B0604020202020204" pitchFamily="34" charset="0"/>
                          <a:ea typeface="SimSun" panose="02010600030101010101" pitchFamily="2" charset="-122"/>
                        </a:rPr>
                        <a:t> </a:t>
                      </a:r>
                      <a:endParaRPr lang="en-MY" sz="1400" spc="-20" dirty="0">
                        <a:solidFill>
                          <a:srgbClr val="000000"/>
                        </a:solidFill>
                        <a:effectLst/>
                        <a:latin typeface="Times New Roman" panose="02020603050405020304" pitchFamily="18" charset="0"/>
                        <a:ea typeface="SimSun" panose="02010600030101010101" pitchFamily="2" charset="-122"/>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457200" algn="r">
                        <a:spcAft>
                          <a:spcPts val="0"/>
                        </a:spcAft>
                      </a:pPr>
                      <a:r>
                        <a:rPr lang="en-MY" sz="1400" spc="-20" dirty="0">
                          <a:solidFill>
                            <a:srgbClr val="000000"/>
                          </a:solidFill>
                          <a:effectLst/>
                          <a:latin typeface="Arial" panose="020B0604020202020204" pitchFamily="34" charset="0"/>
                          <a:ea typeface="SimSun" panose="02010600030101010101" pitchFamily="2" charset="-122"/>
                        </a:rPr>
                        <a:t> </a:t>
                      </a:r>
                      <a:endParaRPr lang="en-MY" sz="1400" spc="-20" dirty="0">
                        <a:solidFill>
                          <a:srgbClr val="000000"/>
                        </a:solidFill>
                        <a:effectLst/>
                        <a:latin typeface="Times New Roman" panose="02020603050405020304" pitchFamily="18" charset="0"/>
                        <a:ea typeface="SimSun" panose="02010600030101010101" pitchFamily="2" charset="-122"/>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457200" algn="r">
                        <a:spcAft>
                          <a:spcPts val="0"/>
                        </a:spcAft>
                      </a:pPr>
                      <a:r>
                        <a:rPr lang="en-MY" sz="1400" spc="-20" dirty="0">
                          <a:solidFill>
                            <a:srgbClr val="000000"/>
                          </a:solidFill>
                          <a:effectLst/>
                          <a:latin typeface="Arial" panose="020B0604020202020204" pitchFamily="34" charset="0"/>
                          <a:ea typeface="SimSun" panose="02010600030101010101" pitchFamily="2" charset="-122"/>
                        </a:rPr>
                        <a:t> </a:t>
                      </a:r>
                      <a:endParaRPr lang="en-MY" sz="1400" spc="-20" dirty="0">
                        <a:solidFill>
                          <a:srgbClr val="000000"/>
                        </a:solidFill>
                        <a:effectLst/>
                        <a:latin typeface="Times New Roman" panose="02020603050405020304" pitchFamily="18" charset="0"/>
                        <a:ea typeface="SimSun" panose="02010600030101010101" pitchFamily="2" charset="-122"/>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457200" algn="r">
                        <a:spcAft>
                          <a:spcPts val="0"/>
                        </a:spcAft>
                      </a:pPr>
                      <a:r>
                        <a:rPr lang="en-MY" sz="1400" spc="-20" dirty="0">
                          <a:solidFill>
                            <a:srgbClr val="000000"/>
                          </a:solidFill>
                          <a:effectLst/>
                          <a:latin typeface="Arial" panose="020B0604020202020204" pitchFamily="34" charset="0"/>
                          <a:ea typeface="SimSun" panose="02010600030101010101" pitchFamily="2" charset="-122"/>
                        </a:rPr>
                        <a:t> </a:t>
                      </a:r>
                      <a:endParaRPr lang="en-MY" sz="1400" spc="-20" dirty="0">
                        <a:solidFill>
                          <a:srgbClr val="000000"/>
                        </a:solidFill>
                        <a:effectLst/>
                        <a:latin typeface="Times New Roman" panose="02020603050405020304" pitchFamily="18" charset="0"/>
                        <a:ea typeface="SimSun" panose="02010600030101010101" pitchFamily="2" charset="-122"/>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279851">
                <a:tc>
                  <a:txBody>
                    <a:bodyPr/>
                    <a:lstStyle/>
                    <a:p>
                      <a:pPr marL="0" algn="l">
                        <a:spcAft>
                          <a:spcPts val="0"/>
                        </a:spcAft>
                      </a:pPr>
                      <a:r>
                        <a:rPr lang="en-MY" sz="1400" spc="-20" dirty="0">
                          <a:solidFill>
                            <a:srgbClr val="000000"/>
                          </a:solidFill>
                          <a:effectLst/>
                          <a:latin typeface="Arial" panose="020B0604020202020204" pitchFamily="34" charset="0"/>
                          <a:ea typeface="SimSun" panose="02010600030101010101" pitchFamily="2" charset="-122"/>
                        </a:rPr>
                        <a:t>Total interest-bearing borrowings (RM’000)</a:t>
                      </a:r>
                      <a:endParaRPr lang="en-MY" sz="1400" spc="-20" dirty="0">
                        <a:solidFill>
                          <a:srgbClr val="000000"/>
                        </a:solidFill>
                        <a:effectLst/>
                        <a:latin typeface="Times New Roman" panose="02020603050405020304" pitchFamily="18" charset="0"/>
                        <a:ea typeface="SimSun" panose="02010600030101010101" pitchFamily="2" charset="-122"/>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457200" algn="r">
                        <a:spcAft>
                          <a:spcPts val="0"/>
                        </a:spcAft>
                      </a:pPr>
                      <a:r>
                        <a:rPr lang="en-MY" sz="1400" spc="-20" dirty="0">
                          <a:solidFill>
                            <a:srgbClr val="000000"/>
                          </a:solidFill>
                          <a:effectLst/>
                          <a:latin typeface="Arial" panose="020B0604020202020204" pitchFamily="34" charset="0"/>
                          <a:ea typeface="SimSun" panose="02010600030101010101" pitchFamily="2" charset="-122"/>
                        </a:rPr>
                        <a:t>400,415</a:t>
                      </a:r>
                      <a:endParaRPr lang="en-MY" sz="1400" spc="-20" dirty="0">
                        <a:solidFill>
                          <a:srgbClr val="000000"/>
                        </a:solidFill>
                        <a:effectLst/>
                        <a:latin typeface="Times New Roman" panose="02020603050405020304" pitchFamily="18" charset="0"/>
                        <a:ea typeface="SimSun" panose="02010600030101010101" pitchFamily="2" charset="-122"/>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457200" algn="r">
                        <a:spcAft>
                          <a:spcPts val="0"/>
                        </a:spcAft>
                      </a:pPr>
                      <a:r>
                        <a:rPr lang="en-MY" sz="1400" spc="-20" dirty="0">
                          <a:solidFill>
                            <a:srgbClr val="000000"/>
                          </a:solidFill>
                          <a:effectLst/>
                          <a:latin typeface="Arial" panose="020B0604020202020204" pitchFamily="34" charset="0"/>
                          <a:ea typeface="SimSun" panose="02010600030101010101" pitchFamily="2" charset="-122"/>
                        </a:rPr>
                        <a:t>400,415</a:t>
                      </a:r>
                      <a:endParaRPr lang="en-MY" sz="1400" spc="-20" dirty="0">
                        <a:solidFill>
                          <a:srgbClr val="000000"/>
                        </a:solidFill>
                        <a:effectLst/>
                        <a:latin typeface="Times New Roman" panose="02020603050405020304" pitchFamily="18" charset="0"/>
                        <a:ea typeface="SimSun" panose="02010600030101010101" pitchFamily="2" charset="-122"/>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457200" algn="r">
                        <a:spcAft>
                          <a:spcPts val="0"/>
                        </a:spcAft>
                      </a:pPr>
                      <a:r>
                        <a:rPr lang="en-MY" sz="1400" spc="-20" dirty="0">
                          <a:solidFill>
                            <a:srgbClr val="000000"/>
                          </a:solidFill>
                          <a:effectLst/>
                          <a:latin typeface="Arial" panose="020B0604020202020204" pitchFamily="34" charset="0"/>
                          <a:ea typeface="SimSun" panose="02010600030101010101" pitchFamily="2" charset="-122"/>
                        </a:rPr>
                        <a:t>343,253</a:t>
                      </a:r>
                      <a:endParaRPr lang="en-MY" sz="1400" spc="-20" dirty="0">
                        <a:solidFill>
                          <a:srgbClr val="000000"/>
                        </a:solidFill>
                        <a:effectLst/>
                        <a:latin typeface="Times New Roman" panose="02020603050405020304" pitchFamily="18" charset="0"/>
                        <a:ea typeface="SimSun" panose="02010600030101010101" pitchFamily="2" charset="-122"/>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457200" algn="r">
                        <a:spcAft>
                          <a:spcPts val="0"/>
                        </a:spcAft>
                      </a:pPr>
                      <a:r>
                        <a:rPr lang="en-MY" sz="1400" spc="-20" dirty="0">
                          <a:solidFill>
                            <a:srgbClr val="000000"/>
                          </a:solidFill>
                          <a:effectLst/>
                          <a:latin typeface="Arial" panose="020B0604020202020204" pitchFamily="34" charset="0"/>
                          <a:ea typeface="SimSun" panose="02010600030101010101" pitchFamily="2" charset="-122"/>
                        </a:rPr>
                        <a:t>343,253</a:t>
                      </a:r>
                      <a:endParaRPr lang="en-MY" sz="1400" spc="-20" dirty="0">
                        <a:solidFill>
                          <a:srgbClr val="000000"/>
                        </a:solidFill>
                        <a:effectLst/>
                        <a:latin typeface="Times New Roman" panose="02020603050405020304" pitchFamily="18" charset="0"/>
                        <a:ea typeface="SimSun" panose="02010600030101010101" pitchFamily="2" charset="-122"/>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457200" algn="r">
                        <a:spcAft>
                          <a:spcPts val="0"/>
                        </a:spcAft>
                      </a:pPr>
                      <a:r>
                        <a:rPr lang="en-MY" sz="1400" spc="-20" dirty="0">
                          <a:solidFill>
                            <a:srgbClr val="000000"/>
                          </a:solidFill>
                          <a:effectLst/>
                          <a:latin typeface="Arial" panose="020B0604020202020204" pitchFamily="34" charset="0"/>
                          <a:ea typeface="SimSun" panose="02010600030101010101" pitchFamily="2" charset="-122"/>
                        </a:rPr>
                        <a:t>343,253</a:t>
                      </a:r>
                      <a:endParaRPr lang="en-MY" sz="1400" spc="-20" dirty="0">
                        <a:solidFill>
                          <a:srgbClr val="000000"/>
                        </a:solidFill>
                        <a:effectLst/>
                        <a:latin typeface="Times New Roman" panose="02020603050405020304" pitchFamily="18" charset="0"/>
                        <a:ea typeface="SimSun" panose="02010600030101010101" pitchFamily="2" charset="-122"/>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139926">
                <a:tc>
                  <a:txBody>
                    <a:bodyPr/>
                    <a:lstStyle/>
                    <a:p>
                      <a:pPr marL="0" algn="just">
                        <a:spcAft>
                          <a:spcPts val="0"/>
                        </a:spcAft>
                      </a:pPr>
                      <a:r>
                        <a:rPr lang="en-MY" sz="1400" b="1" spc="-20" dirty="0">
                          <a:solidFill>
                            <a:srgbClr val="000000"/>
                          </a:solidFill>
                          <a:effectLst/>
                          <a:latin typeface="Arial" panose="020B0604020202020204" pitchFamily="34" charset="0"/>
                          <a:ea typeface="SimSun" panose="02010600030101010101" pitchFamily="2" charset="-122"/>
                        </a:rPr>
                        <a:t>Gearing (times) </a:t>
                      </a:r>
                      <a:endParaRPr lang="en-MY" sz="1400" b="1" spc="-20" dirty="0">
                        <a:solidFill>
                          <a:srgbClr val="000000"/>
                        </a:solidFill>
                        <a:effectLst/>
                        <a:latin typeface="Times New Roman" panose="02020603050405020304" pitchFamily="18" charset="0"/>
                        <a:ea typeface="SimSun" panose="02010600030101010101" pitchFamily="2" charset="-122"/>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457200" algn="r">
                        <a:spcAft>
                          <a:spcPts val="0"/>
                        </a:spcAft>
                      </a:pPr>
                      <a:r>
                        <a:rPr lang="en-MY" sz="1400" b="1" spc="-20" dirty="0">
                          <a:solidFill>
                            <a:srgbClr val="000000"/>
                          </a:solidFill>
                          <a:effectLst/>
                          <a:latin typeface="Arial" panose="020B0604020202020204" pitchFamily="34" charset="0"/>
                          <a:ea typeface="SimSun" panose="02010600030101010101" pitchFamily="2" charset="-122"/>
                        </a:rPr>
                        <a:t>1.76</a:t>
                      </a:r>
                      <a:endParaRPr lang="en-MY" sz="1400" b="1" spc="-20" dirty="0">
                        <a:solidFill>
                          <a:srgbClr val="000000"/>
                        </a:solidFill>
                        <a:effectLst/>
                        <a:latin typeface="Times New Roman" panose="02020603050405020304" pitchFamily="18" charset="0"/>
                        <a:ea typeface="SimSun" panose="02010600030101010101" pitchFamily="2" charset="-122"/>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457200" algn="r">
                        <a:spcAft>
                          <a:spcPts val="0"/>
                        </a:spcAft>
                      </a:pPr>
                      <a:r>
                        <a:rPr lang="en-MY" sz="1400" b="1" spc="-20" dirty="0">
                          <a:solidFill>
                            <a:srgbClr val="000000"/>
                          </a:solidFill>
                          <a:effectLst/>
                          <a:latin typeface="Arial" panose="020B0604020202020204" pitchFamily="34" charset="0"/>
                          <a:ea typeface="SimSun" panose="02010600030101010101" pitchFamily="2" charset="-122"/>
                        </a:rPr>
                        <a:t>1.45</a:t>
                      </a:r>
                      <a:endParaRPr lang="en-MY" sz="1400" b="1" spc="-20" dirty="0">
                        <a:solidFill>
                          <a:srgbClr val="000000"/>
                        </a:solidFill>
                        <a:effectLst/>
                        <a:latin typeface="Times New Roman" panose="02020603050405020304" pitchFamily="18" charset="0"/>
                        <a:ea typeface="SimSun" panose="02010600030101010101" pitchFamily="2" charset="-122"/>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457200" algn="r">
                        <a:spcAft>
                          <a:spcPts val="0"/>
                        </a:spcAft>
                      </a:pPr>
                      <a:r>
                        <a:rPr lang="en-MY" sz="1400" b="1" spc="-20" dirty="0">
                          <a:solidFill>
                            <a:srgbClr val="000000"/>
                          </a:solidFill>
                          <a:effectLst/>
                          <a:latin typeface="Arial" panose="020B0604020202020204" pitchFamily="34" charset="0"/>
                          <a:ea typeface="SimSun" panose="02010600030101010101" pitchFamily="2" charset="-122"/>
                        </a:rPr>
                        <a:t>1.03</a:t>
                      </a:r>
                      <a:endParaRPr lang="en-MY" sz="1400" b="1" spc="-20" dirty="0">
                        <a:solidFill>
                          <a:srgbClr val="000000"/>
                        </a:solidFill>
                        <a:effectLst/>
                        <a:latin typeface="Times New Roman" panose="02020603050405020304" pitchFamily="18" charset="0"/>
                        <a:ea typeface="SimSun" panose="02010600030101010101" pitchFamily="2" charset="-122"/>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457200" algn="r">
                        <a:spcAft>
                          <a:spcPts val="0"/>
                        </a:spcAft>
                      </a:pPr>
                      <a:r>
                        <a:rPr lang="en-MY" sz="1400" b="1" spc="-20" dirty="0">
                          <a:solidFill>
                            <a:srgbClr val="000000"/>
                          </a:solidFill>
                          <a:effectLst/>
                          <a:latin typeface="Arial" panose="020B0604020202020204" pitchFamily="34" charset="0"/>
                          <a:ea typeface="SimSun" panose="02010600030101010101" pitchFamily="2" charset="-122"/>
                        </a:rPr>
                        <a:t>1.03</a:t>
                      </a:r>
                      <a:endParaRPr lang="en-MY" sz="1400" b="1" spc="-20" dirty="0">
                        <a:solidFill>
                          <a:srgbClr val="000000"/>
                        </a:solidFill>
                        <a:effectLst/>
                        <a:latin typeface="Times New Roman" panose="02020603050405020304" pitchFamily="18" charset="0"/>
                        <a:ea typeface="SimSun" panose="02010600030101010101" pitchFamily="2" charset="-122"/>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457200" algn="r">
                        <a:spcAft>
                          <a:spcPts val="0"/>
                        </a:spcAft>
                      </a:pPr>
                      <a:r>
                        <a:rPr lang="en-MY" sz="1400" b="1" spc="-20" dirty="0">
                          <a:solidFill>
                            <a:srgbClr val="000000"/>
                          </a:solidFill>
                          <a:effectLst/>
                          <a:latin typeface="Arial" panose="020B0604020202020204" pitchFamily="34" charset="0"/>
                          <a:ea typeface="SimSun" panose="02010600030101010101" pitchFamily="2" charset="-122"/>
                        </a:rPr>
                        <a:t>0.64</a:t>
                      </a:r>
                      <a:endParaRPr lang="en-MY" sz="1400" b="1" spc="-20" dirty="0">
                        <a:solidFill>
                          <a:srgbClr val="000000"/>
                        </a:solidFill>
                        <a:effectLst/>
                        <a:latin typeface="Times New Roman" panose="02020603050405020304" pitchFamily="18" charset="0"/>
                        <a:ea typeface="SimSun" panose="02010600030101010101" pitchFamily="2" charset="-122"/>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bl>
          </a:graphicData>
        </a:graphic>
      </p:graphicFrame>
      <p:sp>
        <p:nvSpPr>
          <p:cNvPr id="8" name="Rectangle 7"/>
          <p:cNvSpPr/>
          <p:nvPr/>
        </p:nvSpPr>
        <p:spPr>
          <a:xfrm>
            <a:off x="431937" y="1124262"/>
            <a:ext cx="4107304" cy="434715"/>
          </a:xfrm>
          <a:prstGeom prst="rect">
            <a:avLst/>
          </a:prstGeom>
          <a:solidFill>
            <a:srgbClr val="D6DC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500" b="1" dirty="0">
                <a:solidFill>
                  <a:prstClr val="black"/>
                </a:solidFill>
                <a:latin typeface="Arial" pitchFamily="34" charset="0"/>
                <a:cs typeface="Arial" pitchFamily="34" charset="0"/>
              </a:rPr>
              <a:t>NA per Share and Gearing</a:t>
            </a:r>
            <a:endParaRPr lang="en-MY" sz="1500" b="1"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41689060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 y="213216"/>
            <a:ext cx="6584400" cy="507999"/>
          </a:xfrm>
          <a:prstGeom prst="rect">
            <a:avLst/>
          </a:prstGeom>
          <a:solidFill>
            <a:srgbClr val="6FCD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prstClr val="white"/>
                </a:solidFill>
                <a:latin typeface="Lato Heavy" pitchFamily="34" charset="0"/>
                <a:ea typeface="Lato Heavy" pitchFamily="34" charset="0"/>
                <a:cs typeface="Lato Heavy" pitchFamily="34" charset="0"/>
              </a:rPr>
              <a:t>Effects of the Proposals</a:t>
            </a:r>
            <a:endParaRPr lang="en-GB" sz="1200" b="1" i="1" dirty="0">
              <a:solidFill>
                <a:prstClr val="white"/>
              </a:solidFill>
              <a:latin typeface="Lato Heavy" pitchFamily="34" charset="0"/>
              <a:ea typeface="Lato Heavy" pitchFamily="34" charset="0"/>
              <a:cs typeface="Lato Heavy" pitchFamily="34" charset="0"/>
            </a:endParaRPr>
          </a:p>
        </p:txBody>
      </p:sp>
      <p:sp>
        <p:nvSpPr>
          <p:cNvPr id="2" name="Slide Number Placeholder 1"/>
          <p:cNvSpPr>
            <a:spLocks noGrp="1"/>
          </p:cNvSpPr>
          <p:nvPr>
            <p:ph type="sldNum" sz="quarter" idx="19"/>
          </p:nvPr>
        </p:nvSpPr>
        <p:spPr/>
        <p:txBody>
          <a:bodyPr/>
          <a:lstStyle/>
          <a:p>
            <a:fld id="{5C7F91A7-A6E3-4757-B72A-82F0678887B5}" type="slidenum">
              <a:rPr lang="en-GB" smtClean="0">
                <a:solidFill>
                  <a:prstClr val="black">
                    <a:tint val="75000"/>
                  </a:prstClr>
                </a:solidFill>
              </a:rPr>
              <a:pPr/>
              <a:t>13</a:t>
            </a:fld>
            <a:endParaRPr lang="en-GB" dirty="0">
              <a:solidFill>
                <a:prstClr val="black">
                  <a:tint val="75000"/>
                </a:prstClr>
              </a:solidFill>
            </a:endParaRPr>
          </a:p>
        </p:txBody>
      </p:sp>
      <p:sp>
        <p:nvSpPr>
          <p:cNvPr id="5" name="Rectangle 4"/>
          <p:cNvSpPr/>
          <p:nvPr/>
        </p:nvSpPr>
        <p:spPr>
          <a:xfrm>
            <a:off x="417341" y="1670797"/>
            <a:ext cx="11483927" cy="307777"/>
          </a:xfrm>
          <a:prstGeom prst="rect">
            <a:avLst/>
          </a:prstGeom>
        </p:spPr>
        <p:txBody>
          <a:bodyPr wrap="square">
            <a:spAutoFit/>
          </a:bodyPr>
          <a:lstStyle/>
          <a:p>
            <a:r>
              <a:rPr lang="en-US" sz="1400" spc="-20" dirty="0">
                <a:solidFill>
                  <a:srgbClr val="000000"/>
                </a:solidFill>
                <a:latin typeface="Arial" panose="020B0604020202020204" pitchFamily="34" charset="0"/>
                <a:ea typeface="SimSun" panose="02010600030101010101" pitchFamily="2" charset="-122"/>
              </a:rPr>
              <a:t>For illustrative purposes, the pro forma effects of the Proposals on the substantial shareholders’ shareholdings are as follows:</a:t>
            </a:r>
            <a:endParaRPr lang="en-MY" sz="1400" dirty="0">
              <a:solidFill>
                <a:prstClr val="black"/>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479410440"/>
              </p:ext>
            </p:extLst>
          </p:nvPr>
        </p:nvGraphicFramePr>
        <p:xfrm>
          <a:off x="450763" y="1978574"/>
          <a:ext cx="11214964" cy="1710720"/>
        </p:xfrm>
        <a:graphic>
          <a:graphicData uri="http://schemas.openxmlformats.org/drawingml/2006/table">
            <a:tbl>
              <a:tblPr firstRow="1" firstCol="1" bandRow="1"/>
              <a:tblGrid>
                <a:gridCol w="1644268">
                  <a:extLst>
                    <a:ext uri="{9D8B030D-6E8A-4147-A177-3AD203B41FA5}">
                      <a16:colId xmlns:a16="http://schemas.microsoft.com/office/drawing/2014/main" val="20000"/>
                    </a:ext>
                  </a:extLst>
                </a:gridCol>
                <a:gridCol w="1196337">
                  <a:extLst>
                    <a:ext uri="{9D8B030D-6E8A-4147-A177-3AD203B41FA5}">
                      <a16:colId xmlns:a16="http://schemas.microsoft.com/office/drawing/2014/main" val="20001"/>
                    </a:ext>
                  </a:extLst>
                </a:gridCol>
                <a:gridCol w="1196337">
                  <a:extLst>
                    <a:ext uri="{9D8B030D-6E8A-4147-A177-3AD203B41FA5}">
                      <a16:colId xmlns:a16="http://schemas.microsoft.com/office/drawing/2014/main" val="20002"/>
                    </a:ext>
                  </a:extLst>
                </a:gridCol>
                <a:gridCol w="1196337">
                  <a:extLst>
                    <a:ext uri="{9D8B030D-6E8A-4147-A177-3AD203B41FA5}">
                      <a16:colId xmlns:a16="http://schemas.microsoft.com/office/drawing/2014/main" val="20003"/>
                    </a:ext>
                  </a:extLst>
                </a:gridCol>
                <a:gridCol w="1196337">
                  <a:extLst>
                    <a:ext uri="{9D8B030D-6E8A-4147-A177-3AD203B41FA5}">
                      <a16:colId xmlns:a16="http://schemas.microsoft.com/office/drawing/2014/main" val="20004"/>
                    </a:ext>
                  </a:extLst>
                </a:gridCol>
                <a:gridCol w="1196337">
                  <a:extLst>
                    <a:ext uri="{9D8B030D-6E8A-4147-A177-3AD203B41FA5}">
                      <a16:colId xmlns:a16="http://schemas.microsoft.com/office/drawing/2014/main" val="20005"/>
                    </a:ext>
                  </a:extLst>
                </a:gridCol>
                <a:gridCol w="1196337">
                  <a:extLst>
                    <a:ext uri="{9D8B030D-6E8A-4147-A177-3AD203B41FA5}">
                      <a16:colId xmlns:a16="http://schemas.microsoft.com/office/drawing/2014/main" val="20006"/>
                    </a:ext>
                  </a:extLst>
                </a:gridCol>
                <a:gridCol w="1196337">
                  <a:extLst>
                    <a:ext uri="{9D8B030D-6E8A-4147-A177-3AD203B41FA5}">
                      <a16:colId xmlns:a16="http://schemas.microsoft.com/office/drawing/2014/main" val="20007"/>
                    </a:ext>
                  </a:extLst>
                </a:gridCol>
                <a:gridCol w="1196337">
                  <a:extLst>
                    <a:ext uri="{9D8B030D-6E8A-4147-A177-3AD203B41FA5}">
                      <a16:colId xmlns:a16="http://schemas.microsoft.com/office/drawing/2014/main" val="20008"/>
                    </a:ext>
                  </a:extLst>
                </a:gridCol>
              </a:tblGrid>
              <a:tr h="189314">
                <a:tc>
                  <a:txBody>
                    <a:bodyPr/>
                    <a:lstStyle/>
                    <a:p>
                      <a:pPr marL="457200" algn="l">
                        <a:spcAft>
                          <a:spcPts val="0"/>
                        </a:spcAft>
                      </a:pPr>
                      <a:r>
                        <a:rPr lang="en-MY" sz="1200" b="1" u="none" spc="-20" dirty="0">
                          <a:solidFill>
                            <a:srgbClr val="000000"/>
                          </a:solidFill>
                          <a:effectLst/>
                          <a:latin typeface="Arial" panose="020B0604020202020204" pitchFamily="34" charset="0"/>
                          <a:ea typeface="SimSun" panose="02010600030101010101" pitchFamily="2" charset="-122"/>
                        </a:rPr>
                        <a:t> </a:t>
                      </a:r>
                      <a:endParaRPr lang="en-MY" sz="1200" u="none" spc="-20" dirty="0">
                        <a:solidFill>
                          <a:srgbClr val="000000"/>
                        </a:solidFill>
                        <a:effectLst/>
                        <a:latin typeface="Times New Roman" panose="02020603050405020304" pitchFamily="18" charset="0"/>
                        <a:ea typeface="SimSun" panose="02010600030101010101" pitchFamily="2" charset="-122"/>
                      </a:endParaRPr>
                    </a:p>
                  </a:txBody>
                  <a:tcPr marL="3600" marR="3600" marT="3600" marB="3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6DCE5"/>
                    </a:solidFill>
                  </a:tcPr>
                </a:tc>
                <a:tc gridSpan="4">
                  <a:txBody>
                    <a:bodyPr/>
                    <a:lstStyle/>
                    <a:p>
                      <a:pPr marL="457200" algn="ctr">
                        <a:spcAft>
                          <a:spcPts val="0"/>
                        </a:spcAft>
                      </a:pPr>
                      <a:endParaRPr lang="en-MY" sz="1200" u="none" spc="-20" dirty="0">
                        <a:solidFill>
                          <a:srgbClr val="000000"/>
                        </a:solidFill>
                        <a:effectLst/>
                        <a:latin typeface="Times New Roman" panose="02020603050405020304" pitchFamily="18" charset="0"/>
                        <a:ea typeface="SimSun" panose="02010600030101010101" pitchFamily="2" charset="-122"/>
                      </a:endParaRPr>
                    </a:p>
                  </a:txBody>
                  <a:tcPr marL="3600" marR="3600" marT="3600" marB="3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6DCE5"/>
                    </a:solidFill>
                  </a:tcPr>
                </a:tc>
                <a:tc hMerge="1">
                  <a:txBody>
                    <a:bodyPr/>
                    <a:lstStyle/>
                    <a:p>
                      <a:endParaRPr lang="en-MY"/>
                    </a:p>
                  </a:txBody>
                  <a:tcPr/>
                </a:tc>
                <a:tc hMerge="1">
                  <a:txBody>
                    <a:bodyPr/>
                    <a:lstStyle/>
                    <a:p>
                      <a:endParaRPr lang="en-MY"/>
                    </a:p>
                  </a:txBody>
                  <a:tcPr/>
                </a:tc>
                <a:tc hMerge="1">
                  <a:txBody>
                    <a:bodyPr/>
                    <a:lstStyle/>
                    <a:p>
                      <a:endParaRPr lang="en-MY"/>
                    </a:p>
                  </a:txBody>
                  <a:tcPr/>
                </a:tc>
                <a:tc gridSpan="4">
                  <a:txBody>
                    <a:bodyPr/>
                    <a:lstStyle/>
                    <a:p>
                      <a:pPr marL="457200" algn="ctr">
                        <a:spcAft>
                          <a:spcPts val="0"/>
                        </a:spcAft>
                      </a:pPr>
                      <a:r>
                        <a:rPr lang="en-MY" sz="1200" b="1" u="none" spc="-20" dirty="0">
                          <a:solidFill>
                            <a:srgbClr val="000000"/>
                          </a:solidFill>
                          <a:effectLst/>
                          <a:latin typeface="Arial" panose="020B0604020202020204" pitchFamily="34" charset="0"/>
                          <a:ea typeface="SimSun" panose="02010600030101010101" pitchFamily="2" charset="-122"/>
                        </a:rPr>
                        <a:t>Pro forma I</a:t>
                      </a:r>
                      <a:endParaRPr lang="en-MY" sz="1200" u="none" spc="-20" dirty="0">
                        <a:solidFill>
                          <a:srgbClr val="000000"/>
                        </a:solidFill>
                        <a:effectLst/>
                        <a:latin typeface="Times New Roman" panose="02020603050405020304" pitchFamily="18" charset="0"/>
                        <a:ea typeface="SimSun" panose="02010600030101010101" pitchFamily="2" charset="-122"/>
                      </a:endParaRPr>
                    </a:p>
                  </a:txBody>
                  <a:tcPr marL="3600" marR="3600" marT="3600" marB="3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6DCE5"/>
                    </a:solidFill>
                  </a:tcPr>
                </a:tc>
                <a:tc hMerge="1">
                  <a:txBody>
                    <a:bodyPr/>
                    <a:lstStyle/>
                    <a:p>
                      <a:endParaRPr lang="en-MY"/>
                    </a:p>
                  </a:txBody>
                  <a:tcPr/>
                </a:tc>
                <a:tc hMerge="1">
                  <a:txBody>
                    <a:bodyPr/>
                    <a:lstStyle/>
                    <a:p>
                      <a:endParaRPr lang="en-MY"/>
                    </a:p>
                  </a:txBody>
                  <a:tcPr/>
                </a:tc>
                <a:tc hMerge="1">
                  <a:txBody>
                    <a:bodyPr/>
                    <a:lstStyle/>
                    <a:p>
                      <a:endParaRPr lang="en-MY"/>
                    </a:p>
                  </a:txBody>
                  <a:tcPr/>
                </a:tc>
                <a:extLst>
                  <a:ext uri="{0D108BD9-81ED-4DB2-BD59-A6C34878D82A}">
                    <a16:rowId xmlns:a16="http://schemas.microsoft.com/office/drawing/2014/main" val="10000"/>
                  </a:ext>
                </a:extLst>
              </a:tr>
              <a:tr h="189314">
                <a:tc>
                  <a:txBody>
                    <a:bodyPr/>
                    <a:lstStyle/>
                    <a:p>
                      <a:pPr marL="457200" algn="l">
                        <a:spcAft>
                          <a:spcPts val="0"/>
                        </a:spcAft>
                      </a:pPr>
                      <a:r>
                        <a:rPr lang="en-MY" sz="1200" b="1" u="none" spc="-20" dirty="0">
                          <a:solidFill>
                            <a:srgbClr val="000000"/>
                          </a:solidFill>
                          <a:effectLst/>
                          <a:latin typeface="Arial" panose="020B0604020202020204" pitchFamily="34" charset="0"/>
                          <a:ea typeface="SimSun" panose="02010600030101010101" pitchFamily="2" charset="-122"/>
                        </a:rPr>
                        <a:t> </a:t>
                      </a:r>
                      <a:endParaRPr lang="en-MY" sz="1200" u="none" spc="-20" dirty="0">
                        <a:solidFill>
                          <a:srgbClr val="000000"/>
                        </a:solidFill>
                        <a:effectLst/>
                        <a:latin typeface="Times New Roman" panose="02020603050405020304" pitchFamily="18" charset="0"/>
                        <a:ea typeface="SimSun" panose="02010600030101010101" pitchFamily="2" charset="-122"/>
                      </a:endParaRPr>
                    </a:p>
                  </a:txBody>
                  <a:tcPr marL="3600" marR="3600" marT="3600" marB="3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6DCE5"/>
                    </a:solidFill>
                  </a:tcPr>
                </a:tc>
                <a:tc gridSpan="4">
                  <a:txBody>
                    <a:bodyPr/>
                    <a:lstStyle/>
                    <a:p>
                      <a:pPr marL="0" algn="ctr">
                        <a:spcAft>
                          <a:spcPts val="0"/>
                        </a:spcAft>
                      </a:pPr>
                      <a:r>
                        <a:rPr lang="en-MY" sz="1200" b="1" u="none" spc="-20" dirty="0">
                          <a:solidFill>
                            <a:srgbClr val="000000"/>
                          </a:solidFill>
                          <a:effectLst/>
                          <a:latin typeface="Arial" panose="020B0604020202020204" pitchFamily="34" charset="0"/>
                          <a:ea typeface="SimSun" panose="02010600030101010101" pitchFamily="2" charset="-122"/>
                        </a:rPr>
                        <a:t>As at the LPD</a:t>
                      </a:r>
                      <a:endParaRPr lang="en-MY" sz="1200" u="none" spc="-20" dirty="0">
                        <a:solidFill>
                          <a:srgbClr val="000000"/>
                        </a:solidFill>
                        <a:effectLst/>
                        <a:latin typeface="Times New Roman" panose="02020603050405020304" pitchFamily="18" charset="0"/>
                        <a:ea typeface="SimSun" panose="02010600030101010101" pitchFamily="2" charset="-122"/>
                      </a:endParaRPr>
                    </a:p>
                  </a:txBody>
                  <a:tcPr marL="3600" marR="3600" marT="3600" marB="3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6DCE5"/>
                    </a:solidFill>
                  </a:tcPr>
                </a:tc>
                <a:tc hMerge="1">
                  <a:txBody>
                    <a:bodyPr/>
                    <a:lstStyle/>
                    <a:p>
                      <a:endParaRPr lang="en-MY"/>
                    </a:p>
                  </a:txBody>
                  <a:tcPr/>
                </a:tc>
                <a:tc hMerge="1">
                  <a:txBody>
                    <a:bodyPr/>
                    <a:lstStyle/>
                    <a:p>
                      <a:endParaRPr lang="en-MY"/>
                    </a:p>
                  </a:txBody>
                  <a:tcPr/>
                </a:tc>
                <a:tc hMerge="1">
                  <a:txBody>
                    <a:bodyPr/>
                    <a:lstStyle/>
                    <a:p>
                      <a:endParaRPr lang="en-MY"/>
                    </a:p>
                  </a:txBody>
                  <a:tcPr/>
                </a:tc>
                <a:tc gridSpan="4">
                  <a:txBody>
                    <a:bodyPr/>
                    <a:lstStyle/>
                    <a:p>
                      <a:pPr marL="0" algn="ctr">
                        <a:spcAft>
                          <a:spcPts val="0"/>
                        </a:spcAft>
                      </a:pPr>
                      <a:r>
                        <a:rPr lang="en-MY" sz="1200" b="1" u="none" spc="-20" dirty="0">
                          <a:solidFill>
                            <a:srgbClr val="000000"/>
                          </a:solidFill>
                          <a:effectLst/>
                          <a:latin typeface="Arial" panose="020B0604020202020204" pitchFamily="34" charset="0"/>
                          <a:ea typeface="SimSun" panose="02010600030101010101" pitchFamily="2" charset="-122"/>
                        </a:rPr>
                        <a:t>After the Proposed Private</a:t>
                      </a:r>
                      <a:r>
                        <a:rPr lang="en-MY" sz="1200" b="1" u="none" spc="-20" baseline="0" dirty="0">
                          <a:solidFill>
                            <a:srgbClr val="000000"/>
                          </a:solidFill>
                          <a:effectLst/>
                          <a:latin typeface="Arial" panose="020B0604020202020204" pitchFamily="34" charset="0"/>
                          <a:ea typeface="SimSun" panose="02010600030101010101" pitchFamily="2" charset="-122"/>
                        </a:rPr>
                        <a:t> Placement</a:t>
                      </a:r>
                      <a:endParaRPr lang="en-MY" sz="1200" u="none" spc="-20" dirty="0">
                        <a:solidFill>
                          <a:srgbClr val="000000"/>
                        </a:solidFill>
                        <a:effectLst/>
                        <a:latin typeface="Times New Roman" panose="02020603050405020304" pitchFamily="18" charset="0"/>
                        <a:ea typeface="SimSun" panose="02010600030101010101" pitchFamily="2" charset="-122"/>
                      </a:endParaRPr>
                    </a:p>
                  </a:txBody>
                  <a:tcPr marL="3600" marR="3600" marT="3600" marB="3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6DCE5"/>
                    </a:solidFill>
                  </a:tcPr>
                </a:tc>
                <a:tc hMerge="1">
                  <a:txBody>
                    <a:bodyPr/>
                    <a:lstStyle/>
                    <a:p>
                      <a:endParaRPr lang="en-MY"/>
                    </a:p>
                  </a:txBody>
                  <a:tcPr/>
                </a:tc>
                <a:tc hMerge="1">
                  <a:txBody>
                    <a:bodyPr/>
                    <a:lstStyle/>
                    <a:p>
                      <a:endParaRPr lang="en-MY"/>
                    </a:p>
                  </a:txBody>
                  <a:tcPr/>
                </a:tc>
                <a:tc hMerge="1">
                  <a:txBody>
                    <a:bodyPr/>
                    <a:lstStyle/>
                    <a:p>
                      <a:endParaRPr lang="en-MY"/>
                    </a:p>
                  </a:txBody>
                  <a:tcPr/>
                </a:tc>
                <a:extLst>
                  <a:ext uri="{0D108BD9-81ED-4DB2-BD59-A6C34878D82A}">
                    <a16:rowId xmlns:a16="http://schemas.microsoft.com/office/drawing/2014/main" val="10001"/>
                  </a:ext>
                </a:extLst>
              </a:tr>
              <a:tr h="189314">
                <a:tc>
                  <a:txBody>
                    <a:bodyPr/>
                    <a:lstStyle/>
                    <a:p>
                      <a:pPr marL="457200" algn="l">
                        <a:spcAft>
                          <a:spcPts val="0"/>
                        </a:spcAft>
                      </a:pPr>
                      <a:r>
                        <a:rPr lang="en-MY" sz="1200" b="1" u="none" spc="-20" dirty="0">
                          <a:solidFill>
                            <a:srgbClr val="000000"/>
                          </a:solidFill>
                          <a:effectLst/>
                          <a:latin typeface="Arial" panose="020B0604020202020204" pitchFamily="34" charset="0"/>
                          <a:ea typeface="SimSun" panose="02010600030101010101" pitchFamily="2" charset="-122"/>
                        </a:rPr>
                        <a:t> </a:t>
                      </a:r>
                      <a:endParaRPr lang="en-MY" sz="1200" u="none" spc="-20" dirty="0">
                        <a:solidFill>
                          <a:srgbClr val="000000"/>
                        </a:solidFill>
                        <a:effectLst/>
                        <a:latin typeface="Times New Roman" panose="02020603050405020304" pitchFamily="18" charset="0"/>
                        <a:ea typeface="SimSun" panose="02010600030101010101" pitchFamily="2" charset="-122"/>
                      </a:endParaRPr>
                    </a:p>
                  </a:txBody>
                  <a:tcPr marL="3600" marR="3600" marT="3600" marB="3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6DCE5"/>
                    </a:solidFill>
                  </a:tcPr>
                </a:tc>
                <a:tc gridSpan="2">
                  <a:txBody>
                    <a:bodyPr/>
                    <a:lstStyle/>
                    <a:p>
                      <a:pPr marL="0" algn="ctr">
                        <a:spcAft>
                          <a:spcPts val="0"/>
                        </a:spcAft>
                      </a:pPr>
                      <a:r>
                        <a:rPr lang="en-MY" sz="1200" b="1" u="none" spc="-20" dirty="0">
                          <a:solidFill>
                            <a:srgbClr val="000000"/>
                          </a:solidFill>
                          <a:effectLst/>
                          <a:latin typeface="Arial" panose="020B0604020202020204" pitchFamily="34" charset="0"/>
                          <a:ea typeface="SimSun" panose="02010600030101010101" pitchFamily="2" charset="-122"/>
                        </a:rPr>
                        <a:t>Direct</a:t>
                      </a:r>
                      <a:endParaRPr lang="en-MY" sz="1200" u="none" spc="-20" dirty="0">
                        <a:solidFill>
                          <a:srgbClr val="000000"/>
                        </a:solidFill>
                        <a:effectLst/>
                        <a:latin typeface="Times New Roman" panose="02020603050405020304" pitchFamily="18" charset="0"/>
                        <a:ea typeface="SimSun" panose="02010600030101010101" pitchFamily="2" charset="-122"/>
                      </a:endParaRPr>
                    </a:p>
                  </a:txBody>
                  <a:tcPr marL="3600" marR="3600" marT="3600" marB="3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6DCE5"/>
                    </a:solidFill>
                  </a:tcPr>
                </a:tc>
                <a:tc hMerge="1">
                  <a:txBody>
                    <a:bodyPr/>
                    <a:lstStyle/>
                    <a:p>
                      <a:endParaRPr lang="en-MY"/>
                    </a:p>
                  </a:txBody>
                  <a:tcPr/>
                </a:tc>
                <a:tc gridSpan="2">
                  <a:txBody>
                    <a:bodyPr/>
                    <a:lstStyle/>
                    <a:p>
                      <a:pPr marL="0" algn="ctr">
                        <a:spcAft>
                          <a:spcPts val="0"/>
                        </a:spcAft>
                      </a:pPr>
                      <a:r>
                        <a:rPr lang="en-MY" sz="1200" b="1" u="none" spc="-20" dirty="0">
                          <a:solidFill>
                            <a:srgbClr val="000000"/>
                          </a:solidFill>
                          <a:effectLst/>
                          <a:latin typeface="Arial" panose="020B0604020202020204" pitchFamily="34" charset="0"/>
                          <a:ea typeface="SimSun" panose="02010600030101010101" pitchFamily="2" charset="-122"/>
                        </a:rPr>
                        <a:t>Indirect</a:t>
                      </a:r>
                      <a:endParaRPr lang="en-MY" sz="1200" u="none" spc="-20" dirty="0">
                        <a:solidFill>
                          <a:srgbClr val="000000"/>
                        </a:solidFill>
                        <a:effectLst/>
                        <a:latin typeface="Times New Roman" panose="02020603050405020304" pitchFamily="18" charset="0"/>
                        <a:ea typeface="SimSun" panose="02010600030101010101" pitchFamily="2" charset="-122"/>
                      </a:endParaRPr>
                    </a:p>
                  </a:txBody>
                  <a:tcPr marL="3600" marR="3600" marT="3600" marB="3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6DCE5"/>
                    </a:solidFill>
                  </a:tcPr>
                </a:tc>
                <a:tc hMerge="1">
                  <a:txBody>
                    <a:bodyPr/>
                    <a:lstStyle/>
                    <a:p>
                      <a:endParaRPr lang="en-MY"/>
                    </a:p>
                  </a:txBody>
                  <a:tcPr/>
                </a:tc>
                <a:tc gridSpan="2">
                  <a:txBody>
                    <a:bodyPr/>
                    <a:lstStyle/>
                    <a:p>
                      <a:pPr marL="0" algn="ctr">
                        <a:spcAft>
                          <a:spcPts val="0"/>
                        </a:spcAft>
                      </a:pPr>
                      <a:r>
                        <a:rPr lang="en-MY" sz="1200" b="1" u="none" spc="-20" dirty="0">
                          <a:solidFill>
                            <a:srgbClr val="000000"/>
                          </a:solidFill>
                          <a:effectLst/>
                          <a:latin typeface="Arial" panose="020B0604020202020204" pitchFamily="34" charset="0"/>
                          <a:ea typeface="SimSun" panose="02010600030101010101" pitchFamily="2" charset="-122"/>
                        </a:rPr>
                        <a:t>Direct</a:t>
                      </a:r>
                      <a:endParaRPr lang="en-MY" sz="1200" u="none" spc="-20" dirty="0">
                        <a:solidFill>
                          <a:srgbClr val="000000"/>
                        </a:solidFill>
                        <a:effectLst/>
                        <a:latin typeface="Times New Roman" panose="02020603050405020304" pitchFamily="18" charset="0"/>
                        <a:ea typeface="SimSun" panose="02010600030101010101" pitchFamily="2" charset="-122"/>
                      </a:endParaRPr>
                    </a:p>
                  </a:txBody>
                  <a:tcPr marL="3600" marR="3600" marT="3600" marB="3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6DCE5"/>
                    </a:solidFill>
                  </a:tcPr>
                </a:tc>
                <a:tc hMerge="1">
                  <a:txBody>
                    <a:bodyPr/>
                    <a:lstStyle/>
                    <a:p>
                      <a:endParaRPr lang="en-MY"/>
                    </a:p>
                  </a:txBody>
                  <a:tcPr/>
                </a:tc>
                <a:tc gridSpan="2">
                  <a:txBody>
                    <a:bodyPr/>
                    <a:lstStyle/>
                    <a:p>
                      <a:pPr marL="0" algn="ctr">
                        <a:spcAft>
                          <a:spcPts val="0"/>
                        </a:spcAft>
                      </a:pPr>
                      <a:r>
                        <a:rPr lang="en-MY" sz="1200" b="1" u="none" spc="-20" dirty="0">
                          <a:solidFill>
                            <a:srgbClr val="000000"/>
                          </a:solidFill>
                          <a:effectLst/>
                          <a:latin typeface="Arial" panose="020B0604020202020204" pitchFamily="34" charset="0"/>
                          <a:ea typeface="SimSun" panose="02010600030101010101" pitchFamily="2" charset="-122"/>
                        </a:rPr>
                        <a:t>Indirect</a:t>
                      </a:r>
                      <a:endParaRPr lang="en-MY" sz="1200" u="none" spc="-20" dirty="0">
                        <a:solidFill>
                          <a:srgbClr val="000000"/>
                        </a:solidFill>
                        <a:effectLst/>
                        <a:latin typeface="Times New Roman" panose="02020603050405020304" pitchFamily="18" charset="0"/>
                        <a:ea typeface="SimSun" panose="02010600030101010101" pitchFamily="2" charset="-122"/>
                      </a:endParaRPr>
                    </a:p>
                  </a:txBody>
                  <a:tcPr marL="3600" marR="3600" marT="3600" marB="3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6DCE5"/>
                    </a:solidFill>
                  </a:tcPr>
                </a:tc>
                <a:tc hMerge="1">
                  <a:txBody>
                    <a:bodyPr/>
                    <a:lstStyle/>
                    <a:p>
                      <a:endParaRPr lang="en-MY"/>
                    </a:p>
                  </a:txBody>
                  <a:tcPr/>
                </a:tc>
                <a:extLst>
                  <a:ext uri="{0D108BD9-81ED-4DB2-BD59-A6C34878D82A}">
                    <a16:rowId xmlns:a16="http://schemas.microsoft.com/office/drawing/2014/main" val="10002"/>
                  </a:ext>
                </a:extLst>
              </a:tr>
              <a:tr h="190080">
                <a:tc>
                  <a:txBody>
                    <a:bodyPr/>
                    <a:lstStyle/>
                    <a:p>
                      <a:pPr marL="457200" algn="l">
                        <a:spcAft>
                          <a:spcPts val="0"/>
                        </a:spcAft>
                      </a:pPr>
                      <a:r>
                        <a:rPr lang="en-MY" sz="1200" b="1" u="none" spc="-20" dirty="0">
                          <a:solidFill>
                            <a:srgbClr val="000000"/>
                          </a:solidFill>
                          <a:effectLst/>
                          <a:latin typeface="Arial" panose="020B0604020202020204" pitchFamily="34" charset="0"/>
                          <a:ea typeface="SimSun" panose="02010600030101010101" pitchFamily="2" charset="-122"/>
                        </a:rPr>
                        <a:t> </a:t>
                      </a:r>
                      <a:endParaRPr lang="en-MY" sz="1200" u="none" spc="-20" dirty="0">
                        <a:solidFill>
                          <a:srgbClr val="000000"/>
                        </a:solidFill>
                        <a:effectLst/>
                        <a:latin typeface="Times New Roman" panose="02020603050405020304" pitchFamily="18" charset="0"/>
                        <a:ea typeface="SimSun" panose="02010600030101010101" pitchFamily="2" charset="-122"/>
                      </a:endParaRPr>
                    </a:p>
                  </a:txBody>
                  <a:tcPr marL="3600" marR="3600" marT="3600" marB="3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6DCE5"/>
                    </a:solidFill>
                  </a:tcPr>
                </a:tc>
                <a:tc>
                  <a:txBody>
                    <a:bodyPr/>
                    <a:lstStyle/>
                    <a:p>
                      <a:pPr marL="0" algn="r">
                        <a:spcAft>
                          <a:spcPts val="0"/>
                        </a:spcAft>
                      </a:pPr>
                      <a:r>
                        <a:rPr lang="en-MY" sz="1200" b="1" u="none" spc="-20" dirty="0">
                          <a:solidFill>
                            <a:srgbClr val="000000"/>
                          </a:solidFill>
                          <a:effectLst/>
                          <a:latin typeface="Arial" panose="020B0604020202020204" pitchFamily="34" charset="0"/>
                          <a:ea typeface="SimSun" panose="02010600030101010101" pitchFamily="2" charset="-122"/>
                        </a:rPr>
                        <a:t>No of</a:t>
                      </a:r>
                      <a:r>
                        <a:rPr lang="en-MY" sz="1200" b="1" u="none" spc="-20" baseline="0" dirty="0">
                          <a:solidFill>
                            <a:srgbClr val="000000"/>
                          </a:solidFill>
                          <a:effectLst/>
                          <a:latin typeface="Arial" panose="020B0604020202020204" pitchFamily="34" charset="0"/>
                          <a:ea typeface="SimSun" panose="02010600030101010101" pitchFamily="2" charset="-122"/>
                        </a:rPr>
                        <a:t> </a:t>
                      </a:r>
                      <a:r>
                        <a:rPr lang="en-MY" sz="1200" b="1" u="none" spc="-20" dirty="0">
                          <a:solidFill>
                            <a:srgbClr val="000000"/>
                          </a:solidFill>
                          <a:effectLst/>
                          <a:latin typeface="Arial" panose="020B0604020202020204" pitchFamily="34" charset="0"/>
                          <a:ea typeface="SimSun" panose="02010600030101010101" pitchFamily="2" charset="-122"/>
                        </a:rPr>
                        <a:t>Shares</a:t>
                      </a:r>
                      <a:endParaRPr lang="en-MY" sz="1200" u="none" spc="-20" dirty="0">
                        <a:solidFill>
                          <a:srgbClr val="000000"/>
                        </a:solidFill>
                        <a:effectLst/>
                        <a:latin typeface="Times New Roman" panose="02020603050405020304" pitchFamily="18" charset="0"/>
                        <a:ea typeface="SimSun" panose="02010600030101010101" pitchFamily="2" charset="-122"/>
                      </a:endParaRPr>
                    </a:p>
                  </a:txBody>
                  <a:tcPr marL="3600" marR="3600" marT="3600" marB="3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6DCE5"/>
                    </a:solidFill>
                  </a:tcPr>
                </a:tc>
                <a:tc>
                  <a:txBody>
                    <a:bodyPr/>
                    <a:lstStyle/>
                    <a:p>
                      <a:pPr marL="457200" algn="r">
                        <a:spcAft>
                          <a:spcPts val="0"/>
                        </a:spcAft>
                      </a:pPr>
                      <a:r>
                        <a:rPr lang="en-MY" sz="1200" b="1" u="none" spc="-20" dirty="0">
                          <a:solidFill>
                            <a:srgbClr val="000000"/>
                          </a:solidFill>
                          <a:effectLst/>
                          <a:latin typeface="Arial" panose="020B0604020202020204" pitchFamily="34" charset="0"/>
                          <a:ea typeface="SimSun" panose="02010600030101010101" pitchFamily="2" charset="-122"/>
                        </a:rPr>
                        <a:t>%</a:t>
                      </a:r>
                      <a:endParaRPr lang="en-MY" sz="1200" u="none" spc="-20" dirty="0">
                        <a:solidFill>
                          <a:srgbClr val="000000"/>
                        </a:solidFill>
                        <a:effectLst/>
                        <a:latin typeface="Times New Roman" panose="02020603050405020304" pitchFamily="18" charset="0"/>
                        <a:ea typeface="SimSun" panose="02010600030101010101" pitchFamily="2" charset="-122"/>
                      </a:endParaRPr>
                    </a:p>
                  </a:txBody>
                  <a:tcPr marL="3600" marR="3600" marT="3600" marB="3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6DCE5"/>
                    </a:solidFill>
                  </a:tcPr>
                </a:tc>
                <a:tc>
                  <a:txBody>
                    <a:bodyPr/>
                    <a:lstStyle/>
                    <a:p>
                      <a:pPr marL="0" algn="r">
                        <a:spcAft>
                          <a:spcPts val="0"/>
                        </a:spcAft>
                      </a:pPr>
                      <a:r>
                        <a:rPr lang="en-MY" sz="1200" b="1" u="none" spc="-20" dirty="0">
                          <a:solidFill>
                            <a:srgbClr val="000000"/>
                          </a:solidFill>
                          <a:effectLst/>
                          <a:latin typeface="Arial" panose="020B0604020202020204" pitchFamily="34" charset="0"/>
                          <a:ea typeface="SimSun" panose="02010600030101010101" pitchFamily="2" charset="-122"/>
                        </a:rPr>
                        <a:t>No of Shares</a:t>
                      </a:r>
                      <a:endParaRPr lang="en-MY" sz="1200" u="none" spc="-20" dirty="0">
                        <a:solidFill>
                          <a:srgbClr val="000000"/>
                        </a:solidFill>
                        <a:effectLst/>
                        <a:latin typeface="Times New Roman" panose="02020603050405020304" pitchFamily="18" charset="0"/>
                        <a:ea typeface="SimSun" panose="02010600030101010101" pitchFamily="2" charset="-122"/>
                      </a:endParaRPr>
                    </a:p>
                  </a:txBody>
                  <a:tcPr marL="3600" marR="3600" marT="3600" marB="3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6DCE5"/>
                    </a:solidFill>
                  </a:tcPr>
                </a:tc>
                <a:tc>
                  <a:txBody>
                    <a:bodyPr/>
                    <a:lstStyle/>
                    <a:p>
                      <a:pPr marL="457200" algn="r">
                        <a:spcAft>
                          <a:spcPts val="0"/>
                        </a:spcAft>
                      </a:pPr>
                      <a:r>
                        <a:rPr lang="en-MY" sz="1200" b="1" u="none" spc="-20" dirty="0">
                          <a:solidFill>
                            <a:srgbClr val="000000"/>
                          </a:solidFill>
                          <a:effectLst/>
                          <a:latin typeface="Arial" panose="020B0604020202020204" pitchFamily="34" charset="0"/>
                          <a:ea typeface="SimSun" panose="02010600030101010101" pitchFamily="2" charset="-122"/>
                        </a:rPr>
                        <a:t>%</a:t>
                      </a:r>
                      <a:endParaRPr lang="en-MY" sz="1200" u="none" spc="-20" dirty="0">
                        <a:solidFill>
                          <a:srgbClr val="000000"/>
                        </a:solidFill>
                        <a:effectLst/>
                        <a:latin typeface="Times New Roman" panose="02020603050405020304" pitchFamily="18" charset="0"/>
                        <a:ea typeface="SimSun" panose="02010600030101010101" pitchFamily="2" charset="-122"/>
                      </a:endParaRPr>
                    </a:p>
                  </a:txBody>
                  <a:tcPr marL="3600" marR="3600" marT="3600" marB="3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6DCE5"/>
                    </a:solidFill>
                  </a:tcPr>
                </a:tc>
                <a:tc>
                  <a:txBody>
                    <a:bodyPr/>
                    <a:lstStyle/>
                    <a:p>
                      <a:pPr marL="0" algn="r">
                        <a:spcAft>
                          <a:spcPts val="0"/>
                        </a:spcAft>
                      </a:pPr>
                      <a:r>
                        <a:rPr lang="en-MY" sz="1200" b="1" u="none" spc="-20" dirty="0">
                          <a:solidFill>
                            <a:srgbClr val="000000"/>
                          </a:solidFill>
                          <a:effectLst/>
                          <a:latin typeface="Arial" panose="020B0604020202020204" pitchFamily="34" charset="0"/>
                          <a:ea typeface="SimSun" panose="02010600030101010101" pitchFamily="2" charset="-122"/>
                        </a:rPr>
                        <a:t>No of Shares</a:t>
                      </a:r>
                      <a:endParaRPr lang="en-MY" sz="1200" u="none" spc="-20" dirty="0">
                        <a:solidFill>
                          <a:srgbClr val="000000"/>
                        </a:solidFill>
                        <a:effectLst/>
                        <a:latin typeface="Times New Roman" panose="02020603050405020304" pitchFamily="18" charset="0"/>
                        <a:ea typeface="SimSun" panose="02010600030101010101" pitchFamily="2" charset="-122"/>
                      </a:endParaRPr>
                    </a:p>
                  </a:txBody>
                  <a:tcPr marL="3600" marR="3600" marT="3600" marB="3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6DCE5"/>
                    </a:solidFill>
                  </a:tcPr>
                </a:tc>
                <a:tc>
                  <a:txBody>
                    <a:bodyPr/>
                    <a:lstStyle/>
                    <a:p>
                      <a:pPr marL="0" algn="r">
                        <a:spcAft>
                          <a:spcPts val="0"/>
                        </a:spcAft>
                      </a:pPr>
                      <a:r>
                        <a:rPr lang="en-MY" sz="1200" b="1" u="none" spc="-20" dirty="0">
                          <a:solidFill>
                            <a:srgbClr val="000000"/>
                          </a:solidFill>
                          <a:effectLst/>
                          <a:latin typeface="Arial" panose="020B0604020202020204" pitchFamily="34" charset="0"/>
                          <a:ea typeface="SimSun" panose="02010600030101010101" pitchFamily="2" charset="-122"/>
                        </a:rPr>
                        <a:t>%</a:t>
                      </a:r>
                      <a:endParaRPr lang="en-MY" sz="1200" u="none" spc="-20" dirty="0">
                        <a:solidFill>
                          <a:srgbClr val="000000"/>
                        </a:solidFill>
                        <a:effectLst/>
                        <a:latin typeface="Times New Roman" panose="02020603050405020304" pitchFamily="18" charset="0"/>
                        <a:ea typeface="SimSun" panose="02010600030101010101" pitchFamily="2" charset="-122"/>
                      </a:endParaRPr>
                    </a:p>
                  </a:txBody>
                  <a:tcPr marL="3600" marR="3600" marT="3600" marB="3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6DCE5"/>
                    </a:solidFill>
                  </a:tcPr>
                </a:tc>
                <a:tc>
                  <a:txBody>
                    <a:bodyPr/>
                    <a:lstStyle/>
                    <a:p>
                      <a:pPr marL="0" algn="r">
                        <a:spcAft>
                          <a:spcPts val="0"/>
                        </a:spcAft>
                      </a:pPr>
                      <a:r>
                        <a:rPr lang="en-MY" sz="1200" b="1" u="none" spc="-20" dirty="0">
                          <a:solidFill>
                            <a:srgbClr val="000000"/>
                          </a:solidFill>
                          <a:effectLst/>
                          <a:latin typeface="Arial" panose="020B0604020202020204" pitchFamily="34" charset="0"/>
                          <a:ea typeface="SimSun" panose="02010600030101010101" pitchFamily="2" charset="-122"/>
                        </a:rPr>
                        <a:t>No of Shares</a:t>
                      </a:r>
                      <a:endParaRPr lang="en-MY" sz="1200" u="none" spc="-20" dirty="0">
                        <a:solidFill>
                          <a:srgbClr val="000000"/>
                        </a:solidFill>
                        <a:effectLst/>
                        <a:latin typeface="Times New Roman" panose="02020603050405020304" pitchFamily="18" charset="0"/>
                        <a:ea typeface="SimSun" panose="02010600030101010101" pitchFamily="2" charset="-122"/>
                      </a:endParaRPr>
                    </a:p>
                  </a:txBody>
                  <a:tcPr marL="3600" marR="3600" marT="3600" marB="3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6DCE5"/>
                    </a:solidFill>
                  </a:tcPr>
                </a:tc>
                <a:tc>
                  <a:txBody>
                    <a:bodyPr/>
                    <a:lstStyle/>
                    <a:p>
                      <a:pPr marL="457200" algn="r">
                        <a:spcAft>
                          <a:spcPts val="0"/>
                        </a:spcAft>
                      </a:pPr>
                      <a:r>
                        <a:rPr lang="en-MY" sz="1200" b="1" u="none" spc="-20" dirty="0">
                          <a:solidFill>
                            <a:srgbClr val="000000"/>
                          </a:solidFill>
                          <a:effectLst/>
                          <a:latin typeface="Arial" panose="020B0604020202020204" pitchFamily="34" charset="0"/>
                          <a:ea typeface="SimSun" panose="02010600030101010101" pitchFamily="2" charset="-122"/>
                        </a:rPr>
                        <a:t>%</a:t>
                      </a:r>
                      <a:endParaRPr lang="en-MY" sz="1200" u="none" spc="-20" dirty="0">
                        <a:solidFill>
                          <a:srgbClr val="000000"/>
                        </a:solidFill>
                        <a:effectLst/>
                        <a:latin typeface="Times New Roman" panose="02020603050405020304" pitchFamily="18" charset="0"/>
                        <a:ea typeface="SimSun" panose="02010600030101010101" pitchFamily="2" charset="-122"/>
                      </a:endParaRPr>
                    </a:p>
                  </a:txBody>
                  <a:tcPr marL="3600" marR="3600" marT="3600" marB="3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6DCE5"/>
                    </a:solidFill>
                  </a:tcPr>
                </a:tc>
                <a:extLst>
                  <a:ext uri="{0D108BD9-81ED-4DB2-BD59-A6C34878D82A}">
                    <a16:rowId xmlns:a16="http://schemas.microsoft.com/office/drawing/2014/main" val="10003"/>
                  </a:ext>
                </a:extLst>
              </a:tr>
              <a:tr h="190080">
                <a:tc>
                  <a:txBody>
                    <a:bodyPr/>
                    <a:lstStyle/>
                    <a:p>
                      <a:pPr marL="0" algn="l">
                        <a:spcAft>
                          <a:spcPts val="0"/>
                        </a:spcAft>
                      </a:pPr>
                      <a:r>
                        <a:rPr lang="en-MY" sz="1200" b="1" spc="-20" dirty="0">
                          <a:solidFill>
                            <a:srgbClr val="000000"/>
                          </a:solidFill>
                          <a:effectLst/>
                          <a:latin typeface="Arial" panose="020B0604020202020204" pitchFamily="34" charset="0"/>
                          <a:ea typeface="SimSun" panose="02010600030101010101" pitchFamily="2" charset="-122"/>
                        </a:rPr>
                        <a:t>JCorp</a:t>
                      </a:r>
                      <a:endParaRPr lang="en-MY" sz="1200" b="1" spc="-20" dirty="0">
                        <a:solidFill>
                          <a:srgbClr val="000000"/>
                        </a:solidFill>
                        <a:effectLst/>
                        <a:latin typeface="Times New Roman" panose="02020603050405020304" pitchFamily="18" charset="0"/>
                        <a:ea typeface="SimSun" panose="02010600030101010101" pitchFamily="2" charset="-122"/>
                      </a:endParaRPr>
                    </a:p>
                  </a:txBody>
                  <a:tcPr marL="3600" marR="3600" marT="3600" marB="3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a:spcAft>
                          <a:spcPts val="0"/>
                        </a:spcAft>
                      </a:pPr>
                      <a:r>
                        <a:rPr lang="en-MY" sz="1200" spc="-20" dirty="0">
                          <a:solidFill>
                            <a:srgbClr val="000000"/>
                          </a:solidFill>
                          <a:effectLst/>
                          <a:latin typeface="Arial" panose="020B0604020202020204" pitchFamily="34" charset="0"/>
                          <a:ea typeface="SimSun" panose="02010600030101010101" pitchFamily="2" charset="-122"/>
                        </a:rPr>
                        <a:t>-</a:t>
                      </a:r>
                      <a:endParaRPr lang="en-MY" sz="1200" spc="-20" dirty="0">
                        <a:solidFill>
                          <a:srgbClr val="000000"/>
                        </a:solidFill>
                        <a:effectLst/>
                        <a:latin typeface="Times New Roman" panose="02020603050405020304" pitchFamily="18" charset="0"/>
                        <a:ea typeface="SimSun" panose="02010600030101010101" pitchFamily="2" charset="-122"/>
                      </a:endParaRPr>
                    </a:p>
                  </a:txBody>
                  <a:tcPr marL="3600" marR="3600" marT="3600" marB="3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457200" algn="r">
                        <a:spcAft>
                          <a:spcPts val="0"/>
                        </a:spcAft>
                      </a:pPr>
                      <a:r>
                        <a:rPr lang="en-MY" sz="1200" spc="-20" dirty="0">
                          <a:solidFill>
                            <a:srgbClr val="000000"/>
                          </a:solidFill>
                          <a:effectLst/>
                          <a:latin typeface="Arial" panose="020B0604020202020204" pitchFamily="34" charset="0"/>
                          <a:ea typeface="SimSun" panose="02010600030101010101" pitchFamily="2" charset="-122"/>
                        </a:rPr>
                        <a:t>-</a:t>
                      </a:r>
                      <a:endParaRPr lang="en-MY" sz="1200" spc="-20" dirty="0">
                        <a:solidFill>
                          <a:srgbClr val="000000"/>
                        </a:solidFill>
                        <a:effectLst/>
                        <a:latin typeface="Times New Roman" panose="02020603050405020304" pitchFamily="18" charset="0"/>
                        <a:ea typeface="SimSun" panose="02010600030101010101" pitchFamily="2" charset="-122"/>
                      </a:endParaRPr>
                    </a:p>
                  </a:txBody>
                  <a:tcPr marL="3600" marR="3600" marT="3600" marB="3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a:spcAft>
                          <a:spcPts val="0"/>
                        </a:spcAft>
                      </a:pPr>
                      <a:r>
                        <a:rPr lang="en-MY" sz="1200" spc="-20" dirty="0">
                          <a:solidFill>
                            <a:srgbClr val="000000"/>
                          </a:solidFill>
                          <a:effectLst/>
                          <a:latin typeface="Arial" panose="020B0604020202020204" pitchFamily="34" charset="0"/>
                          <a:ea typeface="SimSun" panose="02010600030101010101" pitchFamily="2" charset="-122"/>
                        </a:rPr>
                        <a:t>267,884,300</a:t>
                      </a:r>
                      <a:endParaRPr lang="en-MY" sz="1200" spc="-20" dirty="0">
                        <a:solidFill>
                          <a:srgbClr val="000000"/>
                        </a:solidFill>
                        <a:effectLst/>
                        <a:latin typeface="Times New Roman" panose="02020603050405020304" pitchFamily="18" charset="0"/>
                        <a:ea typeface="SimSun" panose="02010600030101010101" pitchFamily="2" charset="-122"/>
                      </a:endParaRPr>
                    </a:p>
                  </a:txBody>
                  <a:tcPr marL="3600" marR="3600" marT="3600" marB="3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a:spcAft>
                          <a:spcPts val="0"/>
                        </a:spcAft>
                      </a:pPr>
                      <a:r>
                        <a:rPr lang="en-MY" sz="1200" spc="-20" dirty="0">
                          <a:solidFill>
                            <a:srgbClr val="000000"/>
                          </a:solidFill>
                          <a:effectLst/>
                          <a:latin typeface="Arial" panose="020B0604020202020204" pitchFamily="34" charset="0"/>
                          <a:ea typeface="SimSun" panose="02010600030101010101" pitchFamily="2" charset="-122"/>
                        </a:rPr>
                        <a:t>53.2</a:t>
                      </a:r>
                      <a:endParaRPr lang="en-MY" sz="1200" spc="-20" dirty="0">
                        <a:solidFill>
                          <a:srgbClr val="000000"/>
                        </a:solidFill>
                        <a:effectLst/>
                        <a:latin typeface="Times New Roman" panose="02020603050405020304" pitchFamily="18" charset="0"/>
                        <a:ea typeface="SimSun" panose="02010600030101010101" pitchFamily="2" charset="-122"/>
                      </a:endParaRPr>
                    </a:p>
                  </a:txBody>
                  <a:tcPr marL="3600" marR="3600" marT="3600" marB="3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a:spcAft>
                          <a:spcPts val="0"/>
                        </a:spcAft>
                      </a:pPr>
                      <a:r>
                        <a:rPr lang="en-MY" sz="1200" spc="-20" dirty="0">
                          <a:solidFill>
                            <a:srgbClr val="000000"/>
                          </a:solidFill>
                          <a:effectLst/>
                          <a:latin typeface="Arial" panose="020B0604020202020204" pitchFamily="34" charset="0"/>
                          <a:ea typeface="SimSun" panose="02010600030101010101" pitchFamily="2" charset="-122"/>
                        </a:rPr>
                        <a:t>-</a:t>
                      </a:r>
                      <a:endParaRPr lang="en-MY" sz="1200" spc="-20" dirty="0">
                        <a:solidFill>
                          <a:srgbClr val="000000"/>
                        </a:solidFill>
                        <a:effectLst/>
                        <a:latin typeface="Times New Roman" panose="02020603050405020304" pitchFamily="18" charset="0"/>
                        <a:ea typeface="SimSun" panose="02010600030101010101" pitchFamily="2" charset="-122"/>
                      </a:endParaRPr>
                    </a:p>
                  </a:txBody>
                  <a:tcPr marL="3600" marR="3600" marT="3600" marB="3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457200" algn="r">
                        <a:spcAft>
                          <a:spcPts val="0"/>
                        </a:spcAft>
                      </a:pPr>
                      <a:r>
                        <a:rPr lang="en-MY" sz="1200" spc="-20" dirty="0">
                          <a:solidFill>
                            <a:srgbClr val="000000"/>
                          </a:solidFill>
                          <a:effectLst/>
                          <a:latin typeface="Arial" panose="020B0604020202020204" pitchFamily="34" charset="0"/>
                          <a:ea typeface="SimSun" panose="02010600030101010101" pitchFamily="2" charset="-122"/>
                        </a:rPr>
                        <a:t>-</a:t>
                      </a:r>
                      <a:endParaRPr lang="en-MY" sz="1200" spc="-20" dirty="0">
                        <a:solidFill>
                          <a:srgbClr val="000000"/>
                        </a:solidFill>
                        <a:effectLst/>
                        <a:latin typeface="Times New Roman" panose="02020603050405020304" pitchFamily="18" charset="0"/>
                        <a:ea typeface="SimSun" panose="02010600030101010101" pitchFamily="2" charset="-122"/>
                      </a:endParaRPr>
                    </a:p>
                  </a:txBody>
                  <a:tcPr marL="3600" marR="3600" marT="3600" marB="3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a:spcAft>
                          <a:spcPts val="0"/>
                        </a:spcAft>
                      </a:pPr>
                      <a:r>
                        <a:rPr lang="en-MY" sz="1200" spc="-20" dirty="0">
                          <a:solidFill>
                            <a:srgbClr val="000000"/>
                          </a:solidFill>
                          <a:effectLst/>
                          <a:latin typeface="Arial" panose="020B0604020202020204" pitchFamily="34" charset="0"/>
                          <a:ea typeface="SimSun" panose="02010600030101010101" pitchFamily="2" charset="-122"/>
                        </a:rPr>
                        <a:t>293,416,200</a:t>
                      </a:r>
                      <a:endParaRPr lang="en-MY" sz="1200" spc="-20" dirty="0">
                        <a:solidFill>
                          <a:srgbClr val="000000"/>
                        </a:solidFill>
                        <a:effectLst/>
                        <a:latin typeface="Times New Roman" panose="02020603050405020304" pitchFamily="18" charset="0"/>
                        <a:ea typeface="SimSun" panose="02010600030101010101" pitchFamily="2" charset="-122"/>
                      </a:endParaRPr>
                    </a:p>
                  </a:txBody>
                  <a:tcPr marL="3600" marR="3600" marT="3600" marB="3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a:spcAft>
                          <a:spcPts val="0"/>
                        </a:spcAft>
                      </a:pPr>
                      <a:r>
                        <a:rPr lang="en-MY" sz="1200" spc="-20" dirty="0">
                          <a:solidFill>
                            <a:srgbClr val="000000"/>
                          </a:solidFill>
                          <a:effectLst/>
                          <a:latin typeface="Arial" panose="020B0604020202020204" pitchFamily="34" charset="0"/>
                          <a:ea typeface="SimSun" panose="02010600030101010101" pitchFamily="2" charset="-122"/>
                        </a:rPr>
                        <a:t>48.1</a:t>
                      </a:r>
                      <a:endParaRPr lang="en-MY" sz="1200" spc="-20" dirty="0">
                        <a:solidFill>
                          <a:srgbClr val="000000"/>
                        </a:solidFill>
                        <a:effectLst/>
                        <a:latin typeface="Times New Roman" panose="02020603050405020304" pitchFamily="18" charset="0"/>
                        <a:ea typeface="SimSun" panose="02010600030101010101" pitchFamily="2" charset="-122"/>
                      </a:endParaRPr>
                    </a:p>
                  </a:txBody>
                  <a:tcPr marL="3600" marR="3600" marT="3600" marB="3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190080">
                <a:tc>
                  <a:txBody>
                    <a:bodyPr/>
                    <a:lstStyle/>
                    <a:p>
                      <a:pPr marL="0" algn="l">
                        <a:spcAft>
                          <a:spcPts val="0"/>
                        </a:spcAft>
                      </a:pPr>
                      <a:r>
                        <a:rPr lang="en-MY" sz="1200" b="1" spc="-20" dirty="0">
                          <a:solidFill>
                            <a:srgbClr val="000000"/>
                          </a:solidFill>
                          <a:effectLst/>
                          <a:latin typeface="Arial" panose="020B0604020202020204" pitchFamily="34" charset="0"/>
                          <a:ea typeface="SimSun" panose="02010600030101010101" pitchFamily="2" charset="-122"/>
                        </a:rPr>
                        <a:t>Kulim</a:t>
                      </a:r>
                      <a:endParaRPr lang="en-MY" sz="1200" b="1" spc="-20" dirty="0">
                        <a:solidFill>
                          <a:srgbClr val="000000"/>
                        </a:solidFill>
                        <a:effectLst/>
                        <a:latin typeface="Times New Roman" panose="02020603050405020304" pitchFamily="18" charset="0"/>
                        <a:ea typeface="SimSun" panose="02010600030101010101" pitchFamily="2" charset="-122"/>
                      </a:endParaRPr>
                    </a:p>
                  </a:txBody>
                  <a:tcPr marL="3600" marR="3600" marT="3600" marB="3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a:spcAft>
                          <a:spcPts val="0"/>
                        </a:spcAft>
                      </a:pPr>
                      <a:r>
                        <a:rPr lang="en-MY" sz="1200" spc="-20" dirty="0">
                          <a:solidFill>
                            <a:srgbClr val="000000"/>
                          </a:solidFill>
                          <a:effectLst/>
                          <a:latin typeface="Arial" panose="020B0604020202020204" pitchFamily="34" charset="0"/>
                          <a:ea typeface="SimSun" panose="02010600030101010101" pitchFamily="2" charset="-122"/>
                        </a:rPr>
                        <a:t>12,884,300</a:t>
                      </a:r>
                      <a:endParaRPr lang="en-MY" sz="1200" spc="-20" dirty="0">
                        <a:solidFill>
                          <a:srgbClr val="000000"/>
                        </a:solidFill>
                        <a:effectLst/>
                        <a:latin typeface="Times New Roman" panose="02020603050405020304" pitchFamily="18" charset="0"/>
                        <a:ea typeface="SimSun" panose="02010600030101010101" pitchFamily="2" charset="-122"/>
                      </a:endParaRPr>
                    </a:p>
                  </a:txBody>
                  <a:tcPr marL="3600" marR="3600" marT="3600" marB="3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a:spcAft>
                          <a:spcPts val="0"/>
                        </a:spcAft>
                      </a:pPr>
                      <a:r>
                        <a:rPr lang="en-MY" sz="1200" spc="-20" dirty="0">
                          <a:solidFill>
                            <a:srgbClr val="000000"/>
                          </a:solidFill>
                          <a:effectLst/>
                          <a:latin typeface="Arial" panose="020B0604020202020204" pitchFamily="34" charset="0"/>
                          <a:ea typeface="SimSun" panose="02010600030101010101" pitchFamily="2" charset="-122"/>
                        </a:rPr>
                        <a:t>2.6</a:t>
                      </a:r>
                      <a:endParaRPr lang="en-MY" sz="1200" spc="-20" dirty="0">
                        <a:solidFill>
                          <a:srgbClr val="000000"/>
                        </a:solidFill>
                        <a:effectLst/>
                        <a:latin typeface="Times New Roman" panose="02020603050405020304" pitchFamily="18" charset="0"/>
                        <a:ea typeface="SimSun" panose="02010600030101010101" pitchFamily="2" charset="-122"/>
                      </a:endParaRPr>
                    </a:p>
                  </a:txBody>
                  <a:tcPr marL="3600" marR="3600" marT="3600" marB="3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a:spcAft>
                          <a:spcPts val="0"/>
                        </a:spcAft>
                      </a:pPr>
                      <a:r>
                        <a:rPr lang="en-MY" sz="1200" spc="-20" dirty="0">
                          <a:solidFill>
                            <a:srgbClr val="000000"/>
                          </a:solidFill>
                          <a:effectLst/>
                          <a:latin typeface="Arial" panose="020B0604020202020204" pitchFamily="34" charset="0"/>
                          <a:ea typeface="SimSun" panose="02010600030101010101" pitchFamily="2" charset="-122"/>
                        </a:rPr>
                        <a:t>255,000,000</a:t>
                      </a:r>
                      <a:endParaRPr lang="en-MY" sz="1200" spc="-20" dirty="0">
                        <a:solidFill>
                          <a:srgbClr val="000000"/>
                        </a:solidFill>
                        <a:effectLst/>
                        <a:latin typeface="Times New Roman" panose="02020603050405020304" pitchFamily="18" charset="0"/>
                        <a:ea typeface="SimSun" panose="02010600030101010101" pitchFamily="2" charset="-122"/>
                      </a:endParaRPr>
                    </a:p>
                  </a:txBody>
                  <a:tcPr marL="3600" marR="3600" marT="3600" marB="3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a:spcAft>
                          <a:spcPts val="0"/>
                        </a:spcAft>
                      </a:pPr>
                      <a:r>
                        <a:rPr lang="en-MY" sz="1200" spc="-20" dirty="0">
                          <a:solidFill>
                            <a:srgbClr val="000000"/>
                          </a:solidFill>
                          <a:effectLst/>
                          <a:latin typeface="Arial" panose="020B0604020202020204" pitchFamily="34" charset="0"/>
                          <a:ea typeface="SimSun" panose="02010600030101010101" pitchFamily="2" charset="-122"/>
                        </a:rPr>
                        <a:t>50.6</a:t>
                      </a:r>
                      <a:endParaRPr lang="en-MY" sz="1200" spc="-20" dirty="0">
                        <a:solidFill>
                          <a:srgbClr val="000000"/>
                        </a:solidFill>
                        <a:effectLst/>
                        <a:latin typeface="Times New Roman" panose="02020603050405020304" pitchFamily="18" charset="0"/>
                        <a:ea typeface="SimSun" panose="02010600030101010101" pitchFamily="2" charset="-122"/>
                      </a:endParaRPr>
                    </a:p>
                  </a:txBody>
                  <a:tcPr marL="3600" marR="3600" marT="3600" marB="3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a:spcAft>
                          <a:spcPts val="0"/>
                        </a:spcAft>
                      </a:pPr>
                      <a:r>
                        <a:rPr lang="en-MY" sz="1200" spc="-20" dirty="0">
                          <a:solidFill>
                            <a:srgbClr val="000000"/>
                          </a:solidFill>
                          <a:effectLst/>
                          <a:latin typeface="Arial" panose="020B0604020202020204" pitchFamily="34" charset="0"/>
                          <a:ea typeface="SimSun" panose="02010600030101010101" pitchFamily="2" charset="-122"/>
                        </a:rPr>
                        <a:t>12,884,300</a:t>
                      </a:r>
                      <a:endParaRPr lang="en-MY" sz="1200" spc="-20" dirty="0">
                        <a:solidFill>
                          <a:srgbClr val="000000"/>
                        </a:solidFill>
                        <a:effectLst/>
                        <a:latin typeface="Times New Roman" panose="02020603050405020304" pitchFamily="18" charset="0"/>
                        <a:ea typeface="SimSun" panose="02010600030101010101" pitchFamily="2" charset="-122"/>
                      </a:endParaRPr>
                    </a:p>
                  </a:txBody>
                  <a:tcPr marL="3600" marR="3600" marT="3600" marB="3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a:spcAft>
                          <a:spcPts val="0"/>
                        </a:spcAft>
                      </a:pPr>
                      <a:r>
                        <a:rPr lang="en-MY" sz="1200" spc="-20" dirty="0">
                          <a:solidFill>
                            <a:srgbClr val="000000"/>
                          </a:solidFill>
                          <a:effectLst/>
                          <a:latin typeface="Arial" panose="020B0604020202020204" pitchFamily="34" charset="0"/>
                          <a:ea typeface="SimSun" panose="02010600030101010101" pitchFamily="2" charset="-122"/>
                        </a:rPr>
                        <a:t>2.1</a:t>
                      </a:r>
                      <a:endParaRPr lang="en-MY" sz="1200" spc="-20" dirty="0">
                        <a:solidFill>
                          <a:srgbClr val="000000"/>
                        </a:solidFill>
                        <a:effectLst/>
                        <a:latin typeface="Times New Roman" panose="02020603050405020304" pitchFamily="18" charset="0"/>
                        <a:ea typeface="SimSun" panose="02010600030101010101" pitchFamily="2" charset="-122"/>
                      </a:endParaRPr>
                    </a:p>
                  </a:txBody>
                  <a:tcPr marL="3600" marR="3600" marT="3600" marB="3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a:spcAft>
                          <a:spcPts val="0"/>
                        </a:spcAft>
                      </a:pPr>
                      <a:r>
                        <a:rPr lang="en-MY" sz="1200" spc="-20" dirty="0">
                          <a:solidFill>
                            <a:srgbClr val="000000"/>
                          </a:solidFill>
                          <a:effectLst/>
                          <a:latin typeface="Arial" panose="020B0604020202020204" pitchFamily="34" charset="0"/>
                          <a:ea typeface="SimSun" panose="02010600030101010101" pitchFamily="2" charset="-122"/>
                        </a:rPr>
                        <a:t>280,531,900</a:t>
                      </a:r>
                      <a:endParaRPr lang="en-MY" sz="1200" spc="-20" dirty="0">
                        <a:solidFill>
                          <a:srgbClr val="000000"/>
                        </a:solidFill>
                        <a:effectLst/>
                        <a:latin typeface="Times New Roman" panose="02020603050405020304" pitchFamily="18" charset="0"/>
                        <a:ea typeface="SimSun" panose="02010600030101010101" pitchFamily="2" charset="-122"/>
                      </a:endParaRPr>
                    </a:p>
                  </a:txBody>
                  <a:tcPr marL="3600" marR="3600" marT="3600" marB="3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a:spcAft>
                          <a:spcPts val="0"/>
                        </a:spcAft>
                      </a:pPr>
                      <a:r>
                        <a:rPr lang="en-MY" sz="1200" spc="-20" dirty="0">
                          <a:solidFill>
                            <a:srgbClr val="000000"/>
                          </a:solidFill>
                          <a:effectLst/>
                          <a:latin typeface="Arial" panose="020B0604020202020204" pitchFamily="34" charset="0"/>
                          <a:ea typeface="SimSun" panose="02010600030101010101" pitchFamily="2" charset="-122"/>
                        </a:rPr>
                        <a:t>46.0</a:t>
                      </a:r>
                      <a:endParaRPr lang="en-MY" sz="1200" spc="-20" dirty="0">
                        <a:solidFill>
                          <a:srgbClr val="000000"/>
                        </a:solidFill>
                        <a:effectLst/>
                        <a:latin typeface="Times New Roman" panose="02020603050405020304" pitchFamily="18" charset="0"/>
                        <a:ea typeface="SimSun" panose="02010600030101010101" pitchFamily="2" charset="-122"/>
                      </a:endParaRPr>
                    </a:p>
                  </a:txBody>
                  <a:tcPr marL="3600" marR="3600" marT="3600" marB="3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190080">
                <a:tc>
                  <a:txBody>
                    <a:bodyPr/>
                    <a:lstStyle/>
                    <a:p>
                      <a:pPr marL="0" algn="l">
                        <a:spcAft>
                          <a:spcPts val="0"/>
                        </a:spcAft>
                      </a:pPr>
                      <a:r>
                        <a:rPr lang="en-MY" sz="1200" b="1" spc="-20" dirty="0">
                          <a:solidFill>
                            <a:srgbClr val="000000"/>
                          </a:solidFill>
                          <a:effectLst/>
                          <a:latin typeface="Arial" panose="020B0604020202020204" pitchFamily="34" charset="0"/>
                          <a:ea typeface="SimSun" panose="02010600030101010101" pitchFamily="2" charset="-122"/>
                        </a:rPr>
                        <a:t>Sindora</a:t>
                      </a:r>
                      <a:endParaRPr lang="en-MY" sz="1200" b="1" spc="-20" dirty="0">
                        <a:solidFill>
                          <a:srgbClr val="000000"/>
                        </a:solidFill>
                        <a:effectLst/>
                        <a:latin typeface="Times New Roman" panose="02020603050405020304" pitchFamily="18" charset="0"/>
                        <a:ea typeface="SimSun" panose="02010600030101010101" pitchFamily="2" charset="-122"/>
                      </a:endParaRPr>
                    </a:p>
                  </a:txBody>
                  <a:tcPr marL="3600" marR="3600" marT="3600" marB="3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a:spcAft>
                          <a:spcPts val="0"/>
                        </a:spcAft>
                      </a:pPr>
                      <a:r>
                        <a:rPr lang="en-MY" sz="1200" spc="-20" dirty="0">
                          <a:solidFill>
                            <a:srgbClr val="000000"/>
                          </a:solidFill>
                          <a:effectLst/>
                          <a:latin typeface="Arial" panose="020B0604020202020204" pitchFamily="34" charset="0"/>
                          <a:ea typeface="SimSun" panose="02010600030101010101" pitchFamily="2" charset="-122"/>
                        </a:rPr>
                        <a:t>255,000,000</a:t>
                      </a:r>
                      <a:endParaRPr lang="en-MY" sz="1200" spc="-20" dirty="0">
                        <a:solidFill>
                          <a:srgbClr val="000000"/>
                        </a:solidFill>
                        <a:effectLst/>
                        <a:latin typeface="Times New Roman" panose="02020603050405020304" pitchFamily="18" charset="0"/>
                        <a:ea typeface="SimSun" panose="02010600030101010101" pitchFamily="2" charset="-122"/>
                      </a:endParaRPr>
                    </a:p>
                  </a:txBody>
                  <a:tcPr marL="3600" marR="3600" marT="3600" marB="3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a:spcAft>
                          <a:spcPts val="0"/>
                        </a:spcAft>
                      </a:pPr>
                      <a:r>
                        <a:rPr lang="en-MY" sz="1200" spc="-20" dirty="0">
                          <a:solidFill>
                            <a:srgbClr val="000000"/>
                          </a:solidFill>
                          <a:effectLst/>
                          <a:latin typeface="Arial" panose="020B0604020202020204" pitchFamily="34" charset="0"/>
                          <a:ea typeface="SimSun" panose="02010600030101010101" pitchFamily="2" charset="-122"/>
                        </a:rPr>
                        <a:t>50.6</a:t>
                      </a:r>
                      <a:endParaRPr lang="en-MY" sz="1200" spc="-20" dirty="0">
                        <a:solidFill>
                          <a:srgbClr val="000000"/>
                        </a:solidFill>
                        <a:effectLst/>
                        <a:latin typeface="Times New Roman" panose="02020603050405020304" pitchFamily="18" charset="0"/>
                        <a:ea typeface="SimSun" panose="02010600030101010101" pitchFamily="2" charset="-122"/>
                      </a:endParaRPr>
                    </a:p>
                  </a:txBody>
                  <a:tcPr marL="3600" marR="3600" marT="3600" marB="3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a:spcAft>
                          <a:spcPts val="0"/>
                        </a:spcAft>
                      </a:pPr>
                      <a:r>
                        <a:rPr lang="en-MY" sz="1200" spc="-20" dirty="0">
                          <a:solidFill>
                            <a:srgbClr val="000000"/>
                          </a:solidFill>
                          <a:effectLst/>
                          <a:latin typeface="Arial" panose="020B0604020202020204" pitchFamily="34" charset="0"/>
                          <a:ea typeface="SimSun" panose="02010600030101010101" pitchFamily="2" charset="-122"/>
                        </a:rPr>
                        <a:t>-</a:t>
                      </a:r>
                      <a:endParaRPr lang="en-MY" sz="1200" spc="-20" dirty="0">
                        <a:solidFill>
                          <a:srgbClr val="000000"/>
                        </a:solidFill>
                        <a:effectLst/>
                        <a:latin typeface="Times New Roman" panose="02020603050405020304" pitchFamily="18" charset="0"/>
                        <a:ea typeface="SimSun" panose="02010600030101010101" pitchFamily="2" charset="-122"/>
                      </a:endParaRPr>
                    </a:p>
                  </a:txBody>
                  <a:tcPr marL="3600" marR="3600" marT="3600" marB="3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a:spcAft>
                          <a:spcPts val="0"/>
                        </a:spcAft>
                      </a:pPr>
                      <a:r>
                        <a:rPr lang="en-MY" sz="1200" spc="-20" dirty="0">
                          <a:solidFill>
                            <a:srgbClr val="000000"/>
                          </a:solidFill>
                          <a:effectLst/>
                          <a:latin typeface="Arial" panose="020B0604020202020204" pitchFamily="34" charset="0"/>
                          <a:ea typeface="SimSun" panose="02010600030101010101" pitchFamily="2" charset="-122"/>
                        </a:rPr>
                        <a:t>-</a:t>
                      </a:r>
                      <a:endParaRPr lang="en-MY" sz="1200" spc="-20" dirty="0">
                        <a:solidFill>
                          <a:srgbClr val="000000"/>
                        </a:solidFill>
                        <a:effectLst/>
                        <a:latin typeface="Times New Roman" panose="02020603050405020304" pitchFamily="18" charset="0"/>
                        <a:ea typeface="SimSun" panose="02010600030101010101" pitchFamily="2" charset="-122"/>
                      </a:endParaRPr>
                    </a:p>
                  </a:txBody>
                  <a:tcPr marL="3600" marR="3600" marT="3600" marB="3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a:spcAft>
                          <a:spcPts val="0"/>
                        </a:spcAft>
                      </a:pPr>
                      <a:r>
                        <a:rPr lang="en-MY" sz="1200" spc="-20" dirty="0">
                          <a:solidFill>
                            <a:srgbClr val="000000"/>
                          </a:solidFill>
                          <a:effectLst/>
                          <a:latin typeface="Arial" panose="020B0604020202020204" pitchFamily="34" charset="0"/>
                          <a:ea typeface="SimSun" panose="02010600030101010101" pitchFamily="2" charset="-122"/>
                        </a:rPr>
                        <a:t>280,531,900</a:t>
                      </a:r>
                      <a:endParaRPr lang="en-MY" sz="1200" spc="-20" dirty="0">
                        <a:solidFill>
                          <a:srgbClr val="000000"/>
                        </a:solidFill>
                        <a:effectLst/>
                        <a:latin typeface="Times New Roman" panose="02020603050405020304" pitchFamily="18" charset="0"/>
                        <a:ea typeface="SimSun" panose="02010600030101010101" pitchFamily="2" charset="-122"/>
                      </a:endParaRPr>
                    </a:p>
                  </a:txBody>
                  <a:tcPr marL="3600" marR="3600" marT="3600" marB="3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a:spcAft>
                          <a:spcPts val="0"/>
                        </a:spcAft>
                      </a:pPr>
                      <a:r>
                        <a:rPr lang="en-MY" sz="1200" spc="-20" dirty="0">
                          <a:solidFill>
                            <a:srgbClr val="000000"/>
                          </a:solidFill>
                          <a:effectLst/>
                          <a:latin typeface="Arial" panose="020B0604020202020204" pitchFamily="34" charset="0"/>
                          <a:ea typeface="SimSun" panose="02010600030101010101" pitchFamily="2" charset="-122"/>
                        </a:rPr>
                        <a:t>46.0</a:t>
                      </a:r>
                      <a:endParaRPr lang="en-MY" sz="1200" spc="-20" dirty="0">
                        <a:solidFill>
                          <a:srgbClr val="000000"/>
                        </a:solidFill>
                        <a:effectLst/>
                        <a:latin typeface="Times New Roman" panose="02020603050405020304" pitchFamily="18" charset="0"/>
                        <a:ea typeface="SimSun" panose="02010600030101010101" pitchFamily="2" charset="-122"/>
                      </a:endParaRPr>
                    </a:p>
                  </a:txBody>
                  <a:tcPr marL="3600" marR="3600" marT="3600" marB="3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a:spcAft>
                          <a:spcPts val="0"/>
                        </a:spcAft>
                      </a:pPr>
                      <a:r>
                        <a:rPr lang="en-MY" sz="1200" spc="-20" dirty="0">
                          <a:solidFill>
                            <a:srgbClr val="000000"/>
                          </a:solidFill>
                          <a:effectLst/>
                          <a:latin typeface="Arial" panose="020B0604020202020204" pitchFamily="34" charset="0"/>
                          <a:ea typeface="SimSun" panose="02010600030101010101" pitchFamily="2" charset="-122"/>
                        </a:rPr>
                        <a:t>-</a:t>
                      </a:r>
                      <a:endParaRPr lang="en-MY" sz="1200" spc="-20" dirty="0">
                        <a:solidFill>
                          <a:srgbClr val="000000"/>
                        </a:solidFill>
                        <a:effectLst/>
                        <a:latin typeface="Times New Roman" panose="02020603050405020304" pitchFamily="18" charset="0"/>
                        <a:ea typeface="SimSun" panose="02010600030101010101" pitchFamily="2" charset="-122"/>
                      </a:endParaRPr>
                    </a:p>
                  </a:txBody>
                  <a:tcPr marL="3600" marR="3600" marT="3600" marB="3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a:spcAft>
                          <a:spcPts val="0"/>
                        </a:spcAft>
                      </a:pPr>
                      <a:r>
                        <a:rPr lang="en-MY" sz="1200" spc="-20" dirty="0">
                          <a:solidFill>
                            <a:srgbClr val="000000"/>
                          </a:solidFill>
                          <a:effectLst/>
                          <a:latin typeface="Arial" panose="020B0604020202020204" pitchFamily="34" charset="0"/>
                          <a:ea typeface="SimSun" panose="02010600030101010101" pitchFamily="2" charset="-122"/>
                        </a:rPr>
                        <a:t>-</a:t>
                      </a:r>
                      <a:endParaRPr lang="en-MY" sz="1200" spc="-20" dirty="0">
                        <a:solidFill>
                          <a:srgbClr val="000000"/>
                        </a:solidFill>
                        <a:effectLst/>
                        <a:latin typeface="Times New Roman" panose="02020603050405020304" pitchFamily="18" charset="0"/>
                        <a:ea typeface="SimSun" panose="02010600030101010101" pitchFamily="2" charset="-122"/>
                      </a:endParaRPr>
                    </a:p>
                  </a:txBody>
                  <a:tcPr marL="3600" marR="3600" marT="3600" marB="3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190080">
                <a:tc>
                  <a:txBody>
                    <a:bodyPr/>
                    <a:lstStyle/>
                    <a:p>
                      <a:pPr marL="0" algn="l">
                        <a:spcAft>
                          <a:spcPts val="0"/>
                        </a:spcAft>
                      </a:pPr>
                      <a:r>
                        <a:rPr lang="en-MY" sz="1200" b="1" spc="-20" dirty="0">
                          <a:solidFill>
                            <a:srgbClr val="000000"/>
                          </a:solidFill>
                          <a:effectLst/>
                          <a:latin typeface="Arial" panose="020B0604020202020204" pitchFamily="34" charset="0"/>
                          <a:ea typeface="SimSun" panose="02010600030101010101" pitchFamily="2" charset="-122"/>
                        </a:rPr>
                        <a:t>Dato’ Hak</a:t>
                      </a:r>
                      <a:endParaRPr lang="en-MY" sz="1200" b="1" spc="-20" dirty="0">
                        <a:solidFill>
                          <a:srgbClr val="000000"/>
                        </a:solidFill>
                        <a:effectLst/>
                        <a:latin typeface="Times New Roman" panose="02020603050405020304" pitchFamily="18" charset="0"/>
                        <a:ea typeface="SimSun" panose="02010600030101010101" pitchFamily="2" charset="-122"/>
                      </a:endParaRPr>
                    </a:p>
                  </a:txBody>
                  <a:tcPr marL="3600" marR="3600" marT="3600" marB="3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a:spcAft>
                          <a:spcPts val="0"/>
                        </a:spcAft>
                      </a:pPr>
                      <a:r>
                        <a:rPr lang="en-MY" sz="1200" spc="-20" dirty="0">
                          <a:solidFill>
                            <a:srgbClr val="000000"/>
                          </a:solidFill>
                          <a:effectLst/>
                          <a:latin typeface="Arial" panose="020B0604020202020204" pitchFamily="34" charset="0"/>
                          <a:ea typeface="SimSun" panose="02010600030101010101" pitchFamily="2" charset="-122"/>
                        </a:rPr>
                        <a:t>84,550,000</a:t>
                      </a:r>
                      <a:endParaRPr lang="en-MY" sz="1200" spc="-20" dirty="0">
                        <a:solidFill>
                          <a:srgbClr val="000000"/>
                        </a:solidFill>
                        <a:effectLst/>
                        <a:latin typeface="Times New Roman" panose="02020603050405020304" pitchFamily="18" charset="0"/>
                        <a:ea typeface="SimSun" panose="02010600030101010101" pitchFamily="2" charset="-122"/>
                      </a:endParaRPr>
                    </a:p>
                  </a:txBody>
                  <a:tcPr marL="3600" marR="3600" marT="3600" marB="3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a:spcAft>
                          <a:spcPts val="0"/>
                        </a:spcAft>
                      </a:pPr>
                      <a:r>
                        <a:rPr lang="en-MY" sz="1200" spc="-20" dirty="0">
                          <a:solidFill>
                            <a:srgbClr val="000000"/>
                          </a:solidFill>
                          <a:effectLst/>
                          <a:latin typeface="Arial" panose="020B0604020202020204" pitchFamily="34" charset="0"/>
                          <a:ea typeface="SimSun" panose="02010600030101010101" pitchFamily="2" charset="-122"/>
                        </a:rPr>
                        <a:t>16.8</a:t>
                      </a:r>
                      <a:endParaRPr lang="en-MY" sz="1200" spc="-20" dirty="0">
                        <a:solidFill>
                          <a:srgbClr val="000000"/>
                        </a:solidFill>
                        <a:effectLst/>
                        <a:latin typeface="Times New Roman" panose="02020603050405020304" pitchFamily="18" charset="0"/>
                        <a:ea typeface="SimSun" panose="02010600030101010101" pitchFamily="2" charset="-122"/>
                      </a:endParaRPr>
                    </a:p>
                  </a:txBody>
                  <a:tcPr marL="3600" marR="3600" marT="3600" marB="3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a:spcAft>
                          <a:spcPts val="0"/>
                        </a:spcAft>
                      </a:pPr>
                      <a:r>
                        <a:rPr lang="en-MY" sz="1200" spc="-20" dirty="0">
                          <a:solidFill>
                            <a:srgbClr val="000000"/>
                          </a:solidFill>
                          <a:effectLst/>
                          <a:latin typeface="Arial" panose="020B0604020202020204" pitchFamily="34" charset="0"/>
                          <a:ea typeface="SimSun" panose="02010600030101010101" pitchFamily="2" charset="-122"/>
                        </a:rPr>
                        <a:t> 23,495,700</a:t>
                      </a:r>
                      <a:endParaRPr lang="en-MY" sz="1200" spc="-20" dirty="0">
                        <a:solidFill>
                          <a:srgbClr val="000000"/>
                        </a:solidFill>
                        <a:effectLst/>
                        <a:latin typeface="Times New Roman" panose="02020603050405020304" pitchFamily="18" charset="0"/>
                        <a:ea typeface="SimSun" panose="02010600030101010101" pitchFamily="2" charset="-122"/>
                      </a:endParaRPr>
                    </a:p>
                  </a:txBody>
                  <a:tcPr marL="3600" marR="3600" marT="3600" marB="3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a:spcAft>
                          <a:spcPts val="0"/>
                        </a:spcAft>
                      </a:pPr>
                      <a:r>
                        <a:rPr lang="en-MY" sz="1200" spc="-20" dirty="0">
                          <a:solidFill>
                            <a:srgbClr val="000000"/>
                          </a:solidFill>
                          <a:effectLst/>
                          <a:latin typeface="Arial" panose="020B0604020202020204" pitchFamily="34" charset="0"/>
                          <a:ea typeface="SimSun" panose="02010600030101010101" pitchFamily="2" charset="-122"/>
                        </a:rPr>
                        <a:t>4.7</a:t>
                      </a:r>
                      <a:endParaRPr lang="en-MY" sz="1200" spc="-20" dirty="0">
                        <a:solidFill>
                          <a:srgbClr val="000000"/>
                        </a:solidFill>
                        <a:effectLst/>
                        <a:latin typeface="Times New Roman" panose="02020603050405020304" pitchFamily="18" charset="0"/>
                        <a:ea typeface="SimSun" panose="02010600030101010101" pitchFamily="2" charset="-122"/>
                      </a:endParaRPr>
                    </a:p>
                  </a:txBody>
                  <a:tcPr marL="3600" marR="3600" marT="3600" marB="3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a:spcAft>
                          <a:spcPts val="0"/>
                        </a:spcAft>
                      </a:pPr>
                      <a:r>
                        <a:rPr lang="en-MY" sz="1200" spc="-20" dirty="0">
                          <a:solidFill>
                            <a:srgbClr val="000000"/>
                          </a:solidFill>
                          <a:effectLst/>
                          <a:latin typeface="Arial" panose="020B0604020202020204" pitchFamily="34" charset="0"/>
                          <a:ea typeface="SimSun" panose="02010600030101010101" pitchFamily="2" charset="-122"/>
                        </a:rPr>
                        <a:t>103,698,900</a:t>
                      </a:r>
                      <a:endParaRPr lang="en-MY" sz="1200" spc="-20" dirty="0">
                        <a:solidFill>
                          <a:srgbClr val="000000"/>
                        </a:solidFill>
                        <a:effectLst/>
                        <a:latin typeface="Times New Roman" panose="02020603050405020304" pitchFamily="18" charset="0"/>
                        <a:ea typeface="SimSun" panose="02010600030101010101" pitchFamily="2" charset="-122"/>
                      </a:endParaRPr>
                    </a:p>
                  </a:txBody>
                  <a:tcPr marL="3600" marR="3600" marT="3600" marB="3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a:spcAft>
                          <a:spcPts val="0"/>
                        </a:spcAft>
                      </a:pPr>
                      <a:r>
                        <a:rPr lang="en-MY" sz="1200" spc="-20" dirty="0">
                          <a:solidFill>
                            <a:srgbClr val="000000"/>
                          </a:solidFill>
                          <a:effectLst/>
                          <a:latin typeface="Arial" panose="020B0604020202020204" pitchFamily="34" charset="0"/>
                          <a:ea typeface="SimSun" panose="02010600030101010101" pitchFamily="2" charset="-122"/>
                        </a:rPr>
                        <a:t>17.0</a:t>
                      </a:r>
                      <a:endParaRPr lang="en-MY" sz="1200" spc="-20" dirty="0">
                        <a:solidFill>
                          <a:srgbClr val="000000"/>
                        </a:solidFill>
                        <a:effectLst/>
                        <a:latin typeface="Times New Roman" panose="02020603050405020304" pitchFamily="18" charset="0"/>
                        <a:ea typeface="SimSun" panose="02010600030101010101" pitchFamily="2" charset="-122"/>
                      </a:endParaRPr>
                    </a:p>
                  </a:txBody>
                  <a:tcPr marL="3600" marR="3600" marT="3600" marB="3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a:spcAft>
                          <a:spcPts val="0"/>
                        </a:spcAft>
                      </a:pPr>
                      <a:r>
                        <a:rPr lang="en-MY" sz="1200" spc="-20" dirty="0">
                          <a:solidFill>
                            <a:srgbClr val="000000"/>
                          </a:solidFill>
                          <a:effectLst/>
                          <a:latin typeface="Arial" panose="020B0604020202020204" pitchFamily="34" charset="0"/>
                          <a:ea typeface="SimSun" panose="02010600030101010101" pitchFamily="2" charset="-122"/>
                        </a:rPr>
                        <a:t>23,495,700</a:t>
                      </a:r>
                      <a:endParaRPr lang="en-MY" sz="1200" spc="-20" dirty="0">
                        <a:solidFill>
                          <a:srgbClr val="000000"/>
                        </a:solidFill>
                        <a:effectLst/>
                        <a:latin typeface="Times New Roman" panose="02020603050405020304" pitchFamily="18" charset="0"/>
                        <a:ea typeface="SimSun" panose="02010600030101010101" pitchFamily="2" charset="-122"/>
                      </a:endParaRPr>
                    </a:p>
                  </a:txBody>
                  <a:tcPr marL="3600" marR="3600" marT="3600" marB="3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a:spcAft>
                          <a:spcPts val="0"/>
                        </a:spcAft>
                      </a:pPr>
                      <a:r>
                        <a:rPr lang="en-MY" sz="1200" spc="-20" dirty="0">
                          <a:solidFill>
                            <a:srgbClr val="000000"/>
                          </a:solidFill>
                          <a:effectLst/>
                          <a:latin typeface="Arial" panose="020B0604020202020204" pitchFamily="34" charset="0"/>
                          <a:ea typeface="SimSun" panose="02010600030101010101" pitchFamily="2" charset="-122"/>
                        </a:rPr>
                        <a:t>3.8</a:t>
                      </a:r>
                      <a:endParaRPr lang="en-MY" sz="1200" spc="-20" dirty="0">
                        <a:solidFill>
                          <a:srgbClr val="000000"/>
                        </a:solidFill>
                        <a:effectLst/>
                        <a:latin typeface="Times New Roman" panose="02020603050405020304" pitchFamily="18" charset="0"/>
                        <a:ea typeface="SimSun" panose="02010600030101010101" pitchFamily="2" charset="-122"/>
                      </a:endParaRPr>
                    </a:p>
                  </a:txBody>
                  <a:tcPr marL="3600" marR="3600" marT="3600" marB="3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190080">
                <a:tc>
                  <a:txBody>
                    <a:bodyPr/>
                    <a:lstStyle/>
                    <a:p>
                      <a:pPr marL="0" algn="l">
                        <a:spcAft>
                          <a:spcPts val="0"/>
                        </a:spcAft>
                      </a:pPr>
                      <a:r>
                        <a:rPr lang="en-MY" sz="1200" b="1" spc="-20" dirty="0">
                          <a:solidFill>
                            <a:srgbClr val="000000"/>
                          </a:solidFill>
                          <a:effectLst/>
                          <a:latin typeface="Arial" panose="020B0604020202020204" pitchFamily="34" charset="0"/>
                          <a:ea typeface="SimSun" panose="02010600030101010101" pitchFamily="2" charset="-122"/>
                        </a:rPr>
                        <a:t>Datin Hamidah</a:t>
                      </a:r>
                      <a:endParaRPr lang="en-MY" sz="1200" b="1" spc="-20" dirty="0">
                        <a:solidFill>
                          <a:srgbClr val="000000"/>
                        </a:solidFill>
                        <a:effectLst/>
                        <a:latin typeface="Times New Roman" panose="02020603050405020304" pitchFamily="18" charset="0"/>
                        <a:ea typeface="SimSun" panose="02010600030101010101" pitchFamily="2" charset="-122"/>
                      </a:endParaRPr>
                    </a:p>
                  </a:txBody>
                  <a:tcPr marL="3600" marR="3600" marT="3600" marB="3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a:spcAft>
                          <a:spcPts val="0"/>
                        </a:spcAft>
                      </a:pPr>
                      <a:r>
                        <a:rPr lang="en-MY" sz="1200" spc="-20" dirty="0">
                          <a:solidFill>
                            <a:srgbClr val="000000"/>
                          </a:solidFill>
                          <a:effectLst/>
                          <a:latin typeface="Arial" panose="020B0604020202020204" pitchFamily="34" charset="0"/>
                          <a:ea typeface="SimSun" panose="02010600030101010101" pitchFamily="2" charset="-122"/>
                        </a:rPr>
                        <a:t>23,130,700</a:t>
                      </a:r>
                      <a:endParaRPr lang="en-MY" sz="1200" spc="-20" dirty="0">
                        <a:solidFill>
                          <a:srgbClr val="000000"/>
                        </a:solidFill>
                        <a:effectLst/>
                        <a:latin typeface="Times New Roman" panose="02020603050405020304" pitchFamily="18" charset="0"/>
                        <a:ea typeface="SimSun" panose="02010600030101010101" pitchFamily="2" charset="-122"/>
                      </a:endParaRPr>
                    </a:p>
                  </a:txBody>
                  <a:tcPr marL="3600" marR="3600" marT="3600" marB="3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a:spcAft>
                          <a:spcPts val="0"/>
                        </a:spcAft>
                      </a:pPr>
                      <a:r>
                        <a:rPr lang="en-MY" sz="1200" spc="-20" dirty="0">
                          <a:solidFill>
                            <a:srgbClr val="000000"/>
                          </a:solidFill>
                          <a:effectLst/>
                          <a:latin typeface="Arial" panose="020B0604020202020204" pitchFamily="34" charset="0"/>
                          <a:ea typeface="SimSun" panose="02010600030101010101" pitchFamily="2" charset="-122"/>
                        </a:rPr>
                        <a:t>4.6</a:t>
                      </a:r>
                      <a:endParaRPr lang="en-MY" sz="1200" spc="-20" dirty="0">
                        <a:solidFill>
                          <a:srgbClr val="000000"/>
                        </a:solidFill>
                        <a:effectLst/>
                        <a:latin typeface="Times New Roman" panose="02020603050405020304" pitchFamily="18" charset="0"/>
                        <a:ea typeface="SimSun" panose="02010600030101010101" pitchFamily="2" charset="-122"/>
                      </a:endParaRPr>
                    </a:p>
                  </a:txBody>
                  <a:tcPr marL="3600" marR="3600" marT="3600" marB="3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a:spcAft>
                          <a:spcPts val="0"/>
                        </a:spcAft>
                      </a:pPr>
                      <a:r>
                        <a:rPr lang="en-MY" sz="1200" spc="-20" dirty="0">
                          <a:solidFill>
                            <a:srgbClr val="000000"/>
                          </a:solidFill>
                          <a:effectLst/>
                          <a:latin typeface="Arial" panose="020B0604020202020204" pitchFamily="34" charset="0"/>
                          <a:ea typeface="SimSun" panose="02010600030101010101" pitchFamily="2" charset="-122"/>
                        </a:rPr>
                        <a:t>84,915,000</a:t>
                      </a:r>
                      <a:endParaRPr lang="en-MY" sz="1200" spc="-20" dirty="0">
                        <a:solidFill>
                          <a:srgbClr val="000000"/>
                        </a:solidFill>
                        <a:effectLst/>
                        <a:latin typeface="Times New Roman" panose="02020603050405020304" pitchFamily="18" charset="0"/>
                        <a:ea typeface="SimSun" panose="02010600030101010101" pitchFamily="2" charset="-122"/>
                      </a:endParaRPr>
                    </a:p>
                  </a:txBody>
                  <a:tcPr marL="3600" marR="3600" marT="3600" marB="3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a:spcAft>
                          <a:spcPts val="0"/>
                        </a:spcAft>
                      </a:pPr>
                      <a:r>
                        <a:rPr lang="en-MY" sz="1200" spc="-20" dirty="0">
                          <a:solidFill>
                            <a:srgbClr val="000000"/>
                          </a:solidFill>
                          <a:effectLst/>
                          <a:latin typeface="Arial" panose="020B0604020202020204" pitchFamily="34" charset="0"/>
                          <a:ea typeface="SimSun" panose="02010600030101010101" pitchFamily="2" charset="-122"/>
                        </a:rPr>
                        <a:t>16.8</a:t>
                      </a:r>
                      <a:endParaRPr lang="en-MY" sz="1200" spc="-20" dirty="0">
                        <a:solidFill>
                          <a:srgbClr val="000000"/>
                        </a:solidFill>
                        <a:effectLst/>
                        <a:latin typeface="Times New Roman" panose="02020603050405020304" pitchFamily="18" charset="0"/>
                        <a:ea typeface="SimSun" panose="02010600030101010101" pitchFamily="2" charset="-122"/>
                      </a:endParaRPr>
                    </a:p>
                  </a:txBody>
                  <a:tcPr marL="3600" marR="3600" marT="3600" marB="3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a:spcAft>
                          <a:spcPts val="0"/>
                        </a:spcAft>
                      </a:pPr>
                      <a:r>
                        <a:rPr lang="en-MY" sz="1200" spc="-20" dirty="0">
                          <a:solidFill>
                            <a:srgbClr val="000000"/>
                          </a:solidFill>
                          <a:effectLst/>
                          <a:latin typeface="Arial" panose="020B0604020202020204" pitchFamily="34" charset="0"/>
                          <a:ea typeface="SimSun" panose="02010600030101010101" pitchFamily="2" charset="-122"/>
                        </a:rPr>
                        <a:t>23,130,700</a:t>
                      </a:r>
                      <a:endParaRPr lang="en-MY" sz="1200" spc="-20" dirty="0">
                        <a:solidFill>
                          <a:srgbClr val="000000"/>
                        </a:solidFill>
                        <a:effectLst/>
                        <a:latin typeface="Times New Roman" panose="02020603050405020304" pitchFamily="18" charset="0"/>
                        <a:ea typeface="SimSun" panose="02010600030101010101" pitchFamily="2" charset="-122"/>
                      </a:endParaRPr>
                    </a:p>
                  </a:txBody>
                  <a:tcPr marL="3600" marR="3600" marT="3600" marB="3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a:spcAft>
                          <a:spcPts val="0"/>
                        </a:spcAft>
                      </a:pPr>
                      <a:r>
                        <a:rPr lang="en-MY" sz="1200" spc="-20" dirty="0">
                          <a:solidFill>
                            <a:srgbClr val="000000"/>
                          </a:solidFill>
                          <a:effectLst/>
                          <a:latin typeface="Arial" panose="020B0604020202020204" pitchFamily="34" charset="0"/>
                          <a:ea typeface="SimSun" panose="02010600030101010101" pitchFamily="2" charset="-122"/>
                        </a:rPr>
                        <a:t>3.8</a:t>
                      </a:r>
                      <a:endParaRPr lang="en-MY" sz="1200" spc="-20" dirty="0">
                        <a:solidFill>
                          <a:srgbClr val="000000"/>
                        </a:solidFill>
                        <a:effectLst/>
                        <a:latin typeface="Times New Roman" panose="02020603050405020304" pitchFamily="18" charset="0"/>
                        <a:ea typeface="SimSun" panose="02010600030101010101" pitchFamily="2" charset="-122"/>
                      </a:endParaRPr>
                    </a:p>
                  </a:txBody>
                  <a:tcPr marL="3600" marR="3600" marT="3600" marB="3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a:spcAft>
                          <a:spcPts val="0"/>
                        </a:spcAft>
                      </a:pPr>
                      <a:r>
                        <a:rPr lang="en-MY" sz="1200" spc="-20" dirty="0">
                          <a:solidFill>
                            <a:srgbClr val="000000"/>
                          </a:solidFill>
                          <a:effectLst/>
                          <a:latin typeface="Arial" panose="020B0604020202020204" pitchFamily="34" charset="0"/>
                          <a:ea typeface="SimSun" panose="02010600030101010101" pitchFamily="2" charset="-122"/>
                        </a:rPr>
                        <a:t>104,063,900</a:t>
                      </a:r>
                      <a:endParaRPr lang="en-MY" sz="1200" spc="-20" dirty="0">
                        <a:solidFill>
                          <a:srgbClr val="000000"/>
                        </a:solidFill>
                        <a:effectLst/>
                        <a:latin typeface="Times New Roman" panose="02020603050405020304" pitchFamily="18" charset="0"/>
                        <a:ea typeface="SimSun" panose="02010600030101010101" pitchFamily="2" charset="-122"/>
                      </a:endParaRPr>
                    </a:p>
                  </a:txBody>
                  <a:tcPr marL="3600" marR="3600" marT="3600" marB="3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a:spcAft>
                          <a:spcPts val="0"/>
                        </a:spcAft>
                      </a:pPr>
                      <a:r>
                        <a:rPr lang="en-MY" sz="1200" spc="-20" dirty="0">
                          <a:solidFill>
                            <a:srgbClr val="000000"/>
                          </a:solidFill>
                          <a:effectLst/>
                          <a:latin typeface="Arial" panose="020B0604020202020204" pitchFamily="34" charset="0"/>
                          <a:ea typeface="SimSun" panose="02010600030101010101" pitchFamily="2" charset="-122"/>
                        </a:rPr>
                        <a:t>17.0</a:t>
                      </a:r>
                      <a:endParaRPr lang="en-MY" sz="1200" spc="-20" dirty="0">
                        <a:solidFill>
                          <a:srgbClr val="000000"/>
                        </a:solidFill>
                        <a:effectLst/>
                        <a:latin typeface="Times New Roman" panose="02020603050405020304" pitchFamily="18" charset="0"/>
                        <a:ea typeface="SimSun" panose="02010600030101010101" pitchFamily="2" charset="-122"/>
                      </a:endParaRPr>
                    </a:p>
                  </a:txBody>
                  <a:tcPr marL="3600" marR="3600" marT="3600" marB="3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4006534585"/>
              </p:ext>
            </p:extLst>
          </p:nvPr>
        </p:nvGraphicFramePr>
        <p:xfrm>
          <a:off x="463639" y="4189441"/>
          <a:ext cx="11188029" cy="1710720"/>
        </p:xfrm>
        <a:graphic>
          <a:graphicData uri="http://schemas.openxmlformats.org/drawingml/2006/table">
            <a:tbl>
              <a:tblPr firstRow="1" firstCol="1" bandRow="1"/>
              <a:tblGrid>
                <a:gridCol w="1663845">
                  <a:extLst>
                    <a:ext uri="{9D8B030D-6E8A-4147-A177-3AD203B41FA5}">
                      <a16:colId xmlns:a16="http://schemas.microsoft.com/office/drawing/2014/main" val="20000"/>
                    </a:ext>
                  </a:extLst>
                </a:gridCol>
                <a:gridCol w="1190523">
                  <a:extLst>
                    <a:ext uri="{9D8B030D-6E8A-4147-A177-3AD203B41FA5}">
                      <a16:colId xmlns:a16="http://schemas.microsoft.com/office/drawing/2014/main" val="20001"/>
                    </a:ext>
                  </a:extLst>
                </a:gridCol>
                <a:gridCol w="1190523">
                  <a:extLst>
                    <a:ext uri="{9D8B030D-6E8A-4147-A177-3AD203B41FA5}">
                      <a16:colId xmlns:a16="http://schemas.microsoft.com/office/drawing/2014/main" val="20002"/>
                    </a:ext>
                  </a:extLst>
                </a:gridCol>
                <a:gridCol w="1190523">
                  <a:extLst>
                    <a:ext uri="{9D8B030D-6E8A-4147-A177-3AD203B41FA5}">
                      <a16:colId xmlns:a16="http://schemas.microsoft.com/office/drawing/2014/main" val="20003"/>
                    </a:ext>
                  </a:extLst>
                </a:gridCol>
                <a:gridCol w="1190523">
                  <a:extLst>
                    <a:ext uri="{9D8B030D-6E8A-4147-A177-3AD203B41FA5}">
                      <a16:colId xmlns:a16="http://schemas.microsoft.com/office/drawing/2014/main" val="20004"/>
                    </a:ext>
                  </a:extLst>
                </a:gridCol>
                <a:gridCol w="1190523">
                  <a:extLst>
                    <a:ext uri="{9D8B030D-6E8A-4147-A177-3AD203B41FA5}">
                      <a16:colId xmlns:a16="http://schemas.microsoft.com/office/drawing/2014/main" val="20005"/>
                    </a:ext>
                  </a:extLst>
                </a:gridCol>
                <a:gridCol w="1190523">
                  <a:extLst>
                    <a:ext uri="{9D8B030D-6E8A-4147-A177-3AD203B41FA5}">
                      <a16:colId xmlns:a16="http://schemas.microsoft.com/office/drawing/2014/main" val="20006"/>
                    </a:ext>
                  </a:extLst>
                </a:gridCol>
                <a:gridCol w="1190523">
                  <a:extLst>
                    <a:ext uri="{9D8B030D-6E8A-4147-A177-3AD203B41FA5}">
                      <a16:colId xmlns:a16="http://schemas.microsoft.com/office/drawing/2014/main" val="20007"/>
                    </a:ext>
                  </a:extLst>
                </a:gridCol>
                <a:gridCol w="1190523">
                  <a:extLst>
                    <a:ext uri="{9D8B030D-6E8A-4147-A177-3AD203B41FA5}">
                      <a16:colId xmlns:a16="http://schemas.microsoft.com/office/drawing/2014/main" val="20008"/>
                    </a:ext>
                  </a:extLst>
                </a:gridCol>
              </a:tblGrid>
              <a:tr h="0">
                <a:tc>
                  <a:txBody>
                    <a:bodyPr/>
                    <a:lstStyle/>
                    <a:p>
                      <a:pPr marL="0" algn="just">
                        <a:spcAft>
                          <a:spcPts val="0"/>
                        </a:spcAft>
                      </a:pPr>
                      <a:r>
                        <a:rPr lang="en-MY" sz="1200" b="1" u="none" spc="-20" dirty="0">
                          <a:solidFill>
                            <a:srgbClr val="000000"/>
                          </a:solidFill>
                          <a:effectLst/>
                          <a:latin typeface="Arial" panose="020B0604020202020204" pitchFamily="34" charset="0"/>
                          <a:ea typeface="SimSun" panose="02010600030101010101" pitchFamily="2" charset="-122"/>
                        </a:rPr>
                        <a:t> </a:t>
                      </a:r>
                      <a:endParaRPr lang="en-MY" sz="1200" u="none" spc="-20" dirty="0">
                        <a:solidFill>
                          <a:srgbClr val="000000"/>
                        </a:solidFill>
                        <a:effectLst/>
                        <a:latin typeface="Times New Roman" panose="02020603050405020304" pitchFamily="18" charset="0"/>
                        <a:ea typeface="SimSun" panose="02010600030101010101" pitchFamily="2" charset="-122"/>
                      </a:endParaRPr>
                    </a:p>
                  </a:txBody>
                  <a:tcPr marL="3600" marR="3600" marT="3600" marB="3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6DCE5"/>
                    </a:solidFill>
                  </a:tcPr>
                </a:tc>
                <a:tc gridSpan="4">
                  <a:txBody>
                    <a:bodyPr/>
                    <a:lstStyle/>
                    <a:p>
                      <a:pPr marL="0" algn="ctr">
                        <a:spcAft>
                          <a:spcPts val="0"/>
                        </a:spcAft>
                      </a:pPr>
                      <a:r>
                        <a:rPr lang="en-MY" sz="1200" b="1" u="none" spc="-20" dirty="0">
                          <a:solidFill>
                            <a:srgbClr val="000000"/>
                          </a:solidFill>
                          <a:effectLst/>
                          <a:latin typeface="Arial" panose="020B0604020202020204" pitchFamily="34" charset="0"/>
                          <a:ea typeface="SimSun" panose="02010600030101010101" pitchFamily="2" charset="-122"/>
                        </a:rPr>
                        <a:t>Pro forma II</a:t>
                      </a:r>
                      <a:endParaRPr lang="en-MY" sz="1200" u="none" spc="-20" dirty="0">
                        <a:solidFill>
                          <a:srgbClr val="000000"/>
                        </a:solidFill>
                        <a:effectLst/>
                        <a:latin typeface="Times New Roman" panose="02020603050405020304" pitchFamily="18" charset="0"/>
                        <a:ea typeface="SimSun" panose="02010600030101010101" pitchFamily="2" charset="-122"/>
                      </a:endParaRPr>
                    </a:p>
                  </a:txBody>
                  <a:tcPr marL="3600" marR="3600" marT="3600" marB="3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6DCE5"/>
                    </a:solidFill>
                  </a:tcPr>
                </a:tc>
                <a:tc hMerge="1">
                  <a:txBody>
                    <a:bodyPr/>
                    <a:lstStyle/>
                    <a:p>
                      <a:endParaRPr lang="en-MY"/>
                    </a:p>
                  </a:txBody>
                  <a:tcPr/>
                </a:tc>
                <a:tc hMerge="1">
                  <a:txBody>
                    <a:bodyPr/>
                    <a:lstStyle/>
                    <a:p>
                      <a:endParaRPr lang="en-MY"/>
                    </a:p>
                  </a:txBody>
                  <a:tcPr/>
                </a:tc>
                <a:tc hMerge="1">
                  <a:txBody>
                    <a:bodyPr/>
                    <a:lstStyle/>
                    <a:p>
                      <a:endParaRPr lang="en-MY"/>
                    </a:p>
                  </a:txBody>
                  <a:tcPr/>
                </a:tc>
                <a:tc gridSpan="4">
                  <a:txBody>
                    <a:bodyPr/>
                    <a:lstStyle/>
                    <a:p>
                      <a:pPr marL="0" algn="ctr">
                        <a:spcAft>
                          <a:spcPts val="0"/>
                        </a:spcAft>
                      </a:pPr>
                      <a:r>
                        <a:rPr lang="en-MY" sz="1200" b="1" u="none" spc="-20" dirty="0">
                          <a:solidFill>
                            <a:srgbClr val="000000"/>
                          </a:solidFill>
                          <a:effectLst/>
                          <a:latin typeface="Arial" panose="020B0604020202020204" pitchFamily="34" charset="0"/>
                          <a:ea typeface="SimSun" panose="02010600030101010101" pitchFamily="2" charset="-122"/>
                        </a:rPr>
                        <a:t>Pro forma III</a:t>
                      </a:r>
                      <a:endParaRPr lang="en-MY" sz="1200" u="none" spc="-20" dirty="0">
                        <a:solidFill>
                          <a:srgbClr val="000000"/>
                        </a:solidFill>
                        <a:effectLst/>
                        <a:latin typeface="Times New Roman" panose="02020603050405020304" pitchFamily="18" charset="0"/>
                        <a:ea typeface="SimSun" panose="02010600030101010101" pitchFamily="2" charset="-122"/>
                      </a:endParaRPr>
                    </a:p>
                  </a:txBody>
                  <a:tcPr marL="3600" marR="3600" marT="3600" marB="3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6DCE5"/>
                    </a:solidFill>
                  </a:tcPr>
                </a:tc>
                <a:tc hMerge="1">
                  <a:txBody>
                    <a:bodyPr/>
                    <a:lstStyle/>
                    <a:p>
                      <a:endParaRPr lang="en-MY"/>
                    </a:p>
                  </a:txBody>
                  <a:tcPr/>
                </a:tc>
                <a:tc hMerge="1">
                  <a:txBody>
                    <a:bodyPr/>
                    <a:lstStyle/>
                    <a:p>
                      <a:endParaRPr lang="en-MY"/>
                    </a:p>
                  </a:txBody>
                  <a:tcPr/>
                </a:tc>
                <a:tc hMerge="1">
                  <a:txBody>
                    <a:bodyPr/>
                    <a:lstStyle/>
                    <a:p>
                      <a:endParaRPr lang="en-MY"/>
                    </a:p>
                  </a:txBody>
                  <a:tcPr/>
                </a:tc>
                <a:extLst>
                  <a:ext uri="{0D108BD9-81ED-4DB2-BD59-A6C34878D82A}">
                    <a16:rowId xmlns:a16="http://schemas.microsoft.com/office/drawing/2014/main" val="10000"/>
                  </a:ext>
                </a:extLst>
              </a:tr>
              <a:tr h="0">
                <a:tc>
                  <a:txBody>
                    <a:bodyPr/>
                    <a:lstStyle/>
                    <a:p>
                      <a:pPr marL="0" algn="just">
                        <a:spcAft>
                          <a:spcPts val="0"/>
                        </a:spcAft>
                      </a:pPr>
                      <a:r>
                        <a:rPr lang="en-MY" sz="1200" b="1" u="none" spc="-20" dirty="0">
                          <a:solidFill>
                            <a:srgbClr val="000000"/>
                          </a:solidFill>
                          <a:effectLst/>
                          <a:latin typeface="Arial" panose="020B0604020202020204" pitchFamily="34" charset="0"/>
                          <a:ea typeface="SimSun" panose="02010600030101010101" pitchFamily="2" charset="-122"/>
                        </a:rPr>
                        <a:t> </a:t>
                      </a:r>
                      <a:endParaRPr lang="en-MY" sz="1200" u="none" spc="-20" dirty="0">
                        <a:solidFill>
                          <a:srgbClr val="000000"/>
                        </a:solidFill>
                        <a:effectLst/>
                        <a:latin typeface="Times New Roman" panose="02020603050405020304" pitchFamily="18" charset="0"/>
                        <a:ea typeface="SimSun" panose="02010600030101010101" pitchFamily="2" charset="-122"/>
                      </a:endParaRPr>
                    </a:p>
                  </a:txBody>
                  <a:tcPr marL="3600" marR="3600" marT="3600" marB="3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6DCE5"/>
                    </a:solidFill>
                  </a:tcPr>
                </a:tc>
                <a:tc gridSpan="4">
                  <a:txBody>
                    <a:bodyPr/>
                    <a:lstStyle/>
                    <a:p>
                      <a:pPr marL="0" algn="ctr">
                        <a:spcAft>
                          <a:spcPts val="0"/>
                        </a:spcAft>
                      </a:pPr>
                      <a:r>
                        <a:rPr lang="en-MY" sz="1200" b="1" u="none" spc="-20" dirty="0">
                          <a:solidFill>
                            <a:srgbClr val="000000"/>
                          </a:solidFill>
                          <a:effectLst/>
                          <a:latin typeface="Arial" panose="020B0604020202020204" pitchFamily="34" charset="0"/>
                          <a:ea typeface="SimSun" panose="02010600030101010101" pitchFamily="2" charset="-122"/>
                        </a:rPr>
                        <a:t>After Pro forma I and the Proposed Debt Capitalisation</a:t>
                      </a:r>
                      <a:endParaRPr lang="en-MY" sz="1200" u="none" spc="-20" dirty="0">
                        <a:solidFill>
                          <a:srgbClr val="000000"/>
                        </a:solidFill>
                        <a:effectLst/>
                        <a:latin typeface="Times New Roman" panose="02020603050405020304" pitchFamily="18" charset="0"/>
                        <a:ea typeface="SimSun" panose="02010600030101010101" pitchFamily="2" charset="-122"/>
                      </a:endParaRPr>
                    </a:p>
                  </a:txBody>
                  <a:tcPr marL="3600" marR="3600" marT="3600" marB="3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6DCE5"/>
                    </a:solidFill>
                  </a:tcPr>
                </a:tc>
                <a:tc hMerge="1">
                  <a:txBody>
                    <a:bodyPr/>
                    <a:lstStyle/>
                    <a:p>
                      <a:endParaRPr lang="en-MY"/>
                    </a:p>
                  </a:txBody>
                  <a:tcPr/>
                </a:tc>
                <a:tc hMerge="1">
                  <a:txBody>
                    <a:bodyPr/>
                    <a:lstStyle/>
                    <a:p>
                      <a:endParaRPr lang="en-MY"/>
                    </a:p>
                  </a:txBody>
                  <a:tcPr/>
                </a:tc>
                <a:tc hMerge="1">
                  <a:txBody>
                    <a:bodyPr/>
                    <a:lstStyle/>
                    <a:p>
                      <a:endParaRPr lang="en-MY"/>
                    </a:p>
                  </a:txBody>
                  <a:tcPr/>
                </a:tc>
                <a:tc gridSpan="4">
                  <a:txBody>
                    <a:bodyPr/>
                    <a:lstStyle/>
                    <a:p>
                      <a:pPr marL="0" algn="ctr">
                        <a:spcAft>
                          <a:spcPts val="0"/>
                        </a:spcAft>
                      </a:pPr>
                      <a:r>
                        <a:rPr lang="en-MY" sz="1200" b="1" u="none" spc="-20" dirty="0">
                          <a:solidFill>
                            <a:srgbClr val="000000"/>
                          </a:solidFill>
                          <a:effectLst/>
                          <a:latin typeface="Arial" panose="020B0604020202020204" pitchFamily="34" charset="0"/>
                          <a:ea typeface="SimSun" panose="02010600030101010101" pitchFamily="2" charset="-122"/>
                        </a:rPr>
                        <a:t>After Pro forma II and upon full exercise of the Warrants </a:t>
                      </a:r>
                      <a:endParaRPr lang="en-MY" sz="1200" u="none" spc="-20" dirty="0">
                        <a:solidFill>
                          <a:srgbClr val="000000"/>
                        </a:solidFill>
                        <a:effectLst/>
                        <a:latin typeface="Times New Roman" panose="02020603050405020304" pitchFamily="18" charset="0"/>
                        <a:ea typeface="SimSun" panose="02010600030101010101" pitchFamily="2" charset="-122"/>
                      </a:endParaRPr>
                    </a:p>
                  </a:txBody>
                  <a:tcPr marL="3600" marR="3600" marT="3600" marB="3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6DCE5"/>
                    </a:solidFill>
                  </a:tcPr>
                </a:tc>
                <a:tc hMerge="1">
                  <a:txBody>
                    <a:bodyPr/>
                    <a:lstStyle/>
                    <a:p>
                      <a:endParaRPr lang="en-MY"/>
                    </a:p>
                  </a:txBody>
                  <a:tcPr/>
                </a:tc>
                <a:tc hMerge="1">
                  <a:txBody>
                    <a:bodyPr/>
                    <a:lstStyle/>
                    <a:p>
                      <a:endParaRPr lang="en-MY"/>
                    </a:p>
                  </a:txBody>
                  <a:tcPr/>
                </a:tc>
                <a:tc hMerge="1">
                  <a:txBody>
                    <a:bodyPr/>
                    <a:lstStyle/>
                    <a:p>
                      <a:endParaRPr lang="en-MY"/>
                    </a:p>
                  </a:txBody>
                  <a:tcPr/>
                </a:tc>
                <a:extLst>
                  <a:ext uri="{0D108BD9-81ED-4DB2-BD59-A6C34878D82A}">
                    <a16:rowId xmlns:a16="http://schemas.microsoft.com/office/drawing/2014/main" val="10001"/>
                  </a:ext>
                </a:extLst>
              </a:tr>
              <a:tr h="0">
                <a:tc>
                  <a:txBody>
                    <a:bodyPr/>
                    <a:lstStyle/>
                    <a:p>
                      <a:pPr marL="0" algn="just">
                        <a:spcAft>
                          <a:spcPts val="0"/>
                        </a:spcAft>
                      </a:pPr>
                      <a:r>
                        <a:rPr lang="en-MY" sz="1200" b="1" u="none" spc="-20" dirty="0">
                          <a:solidFill>
                            <a:srgbClr val="000000"/>
                          </a:solidFill>
                          <a:effectLst/>
                          <a:latin typeface="Arial" panose="020B0604020202020204" pitchFamily="34" charset="0"/>
                          <a:ea typeface="SimSun" panose="02010600030101010101" pitchFamily="2" charset="-122"/>
                        </a:rPr>
                        <a:t> </a:t>
                      </a:r>
                      <a:endParaRPr lang="en-MY" sz="1200" u="none" spc="-20" dirty="0">
                        <a:solidFill>
                          <a:srgbClr val="000000"/>
                        </a:solidFill>
                        <a:effectLst/>
                        <a:latin typeface="Times New Roman" panose="02020603050405020304" pitchFamily="18" charset="0"/>
                        <a:ea typeface="SimSun" panose="02010600030101010101" pitchFamily="2" charset="-122"/>
                      </a:endParaRPr>
                    </a:p>
                  </a:txBody>
                  <a:tcPr marL="3600" marR="3600" marT="3600" marB="3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6DCE5"/>
                    </a:solidFill>
                  </a:tcPr>
                </a:tc>
                <a:tc gridSpan="2">
                  <a:txBody>
                    <a:bodyPr/>
                    <a:lstStyle/>
                    <a:p>
                      <a:pPr marL="0" algn="ctr">
                        <a:spcAft>
                          <a:spcPts val="0"/>
                        </a:spcAft>
                      </a:pPr>
                      <a:r>
                        <a:rPr lang="en-MY" sz="1200" b="1" u="none" spc="-20" dirty="0">
                          <a:solidFill>
                            <a:srgbClr val="000000"/>
                          </a:solidFill>
                          <a:effectLst/>
                          <a:latin typeface="Arial" panose="020B0604020202020204" pitchFamily="34" charset="0"/>
                          <a:ea typeface="SimSun" panose="02010600030101010101" pitchFamily="2" charset="-122"/>
                        </a:rPr>
                        <a:t>Direct</a:t>
                      </a:r>
                      <a:endParaRPr lang="en-MY" sz="1200" u="none" spc="-20" dirty="0">
                        <a:solidFill>
                          <a:srgbClr val="000000"/>
                        </a:solidFill>
                        <a:effectLst/>
                        <a:latin typeface="Times New Roman" panose="02020603050405020304" pitchFamily="18" charset="0"/>
                        <a:ea typeface="SimSun" panose="02010600030101010101" pitchFamily="2" charset="-122"/>
                      </a:endParaRPr>
                    </a:p>
                  </a:txBody>
                  <a:tcPr marL="3600" marR="3600"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6DCE5"/>
                    </a:solidFill>
                  </a:tcPr>
                </a:tc>
                <a:tc hMerge="1">
                  <a:txBody>
                    <a:bodyPr/>
                    <a:lstStyle/>
                    <a:p>
                      <a:endParaRPr lang="en-MY"/>
                    </a:p>
                  </a:txBody>
                  <a:tcPr/>
                </a:tc>
                <a:tc gridSpan="2">
                  <a:txBody>
                    <a:bodyPr/>
                    <a:lstStyle/>
                    <a:p>
                      <a:pPr marL="0" algn="ctr">
                        <a:spcAft>
                          <a:spcPts val="0"/>
                        </a:spcAft>
                      </a:pPr>
                      <a:r>
                        <a:rPr lang="en-MY" sz="1200" b="1" u="none" spc="-20" dirty="0">
                          <a:solidFill>
                            <a:srgbClr val="000000"/>
                          </a:solidFill>
                          <a:effectLst/>
                          <a:latin typeface="Arial" panose="020B0604020202020204" pitchFamily="34" charset="0"/>
                          <a:ea typeface="SimSun" panose="02010600030101010101" pitchFamily="2" charset="-122"/>
                        </a:rPr>
                        <a:t>Indirect</a:t>
                      </a:r>
                      <a:endParaRPr lang="en-MY" sz="1200" u="none" spc="-20" dirty="0">
                        <a:solidFill>
                          <a:srgbClr val="000000"/>
                        </a:solidFill>
                        <a:effectLst/>
                        <a:latin typeface="Times New Roman" panose="02020603050405020304" pitchFamily="18" charset="0"/>
                        <a:ea typeface="SimSun" panose="02010600030101010101" pitchFamily="2" charset="-122"/>
                      </a:endParaRPr>
                    </a:p>
                  </a:txBody>
                  <a:tcPr marL="3600" marR="3600"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6DCE5"/>
                    </a:solidFill>
                  </a:tcPr>
                </a:tc>
                <a:tc hMerge="1">
                  <a:txBody>
                    <a:bodyPr/>
                    <a:lstStyle/>
                    <a:p>
                      <a:endParaRPr lang="en-MY"/>
                    </a:p>
                  </a:txBody>
                  <a:tcPr/>
                </a:tc>
                <a:tc gridSpan="2">
                  <a:txBody>
                    <a:bodyPr/>
                    <a:lstStyle/>
                    <a:p>
                      <a:pPr marL="0" algn="ctr">
                        <a:spcAft>
                          <a:spcPts val="0"/>
                        </a:spcAft>
                      </a:pPr>
                      <a:r>
                        <a:rPr lang="en-MY" sz="1200" b="1" u="none" spc="-20" dirty="0">
                          <a:solidFill>
                            <a:srgbClr val="000000"/>
                          </a:solidFill>
                          <a:effectLst/>
                          <a:latin typeface="Arial" panose="020B0604020202020204" pitchFamily="34" charset="0"/>
                          <a:ea typeface="SimSun" panose="02010600030101010101" pitchFamily="2" charset="-122"/>
                        </a:rPr>
                        <a:t>Direct</a:t>
                      </a:r>
                      <a:endParaRPr lang="en-MY" sz="1200" u="none" spc="-20" dirty="0">
                        <a:solidFill>
                          <a:srgbClr val="000000"/>
                        </a:solidFill>
                        <a:effectLst/>
                        <a:latin typeface="Times New Roman" panose="02020603050405020304" pitchFamily="18" charset="0"/>
                        <a:ea typeface="SimSun" panose="02010600030101010101" pitchFamily="2" charset="-122"/>
                      </a:endParaRPr>
                    </a:p>
                  </a:txBody>
                  <a:tcPr marL="3600" marR="3600" marT="3600" marB="3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6DCE5"/>
                    </a:solidFill>
                  </a:tcPr>
                </a:tc>
                <a:tc hMerge="1">
                  <a:txBody>
                    <a:bodyPr/>
                    <a:lstStyle/>
                    <a:p>
                      <a:endParaRPr lang="en-MY"/>
                    </a:p>
                  </a:txBody>
                  <a:tcPr/>
                </a:tc>
                <a:tc gridSpan="2">
                  <a:txBody>
                    <a:bodyPr/>
                    <a:lstStyle/>
                    <a:p>
                      <a:pPr marL="0" algn="ctr">
                        <a:spcAft>
                          <a:spcPts val="0"/>
                        </a:spcAft>
                      </a:pPr>
                      <a:r>
                        <a:rPr lang="en-MY" sz="1200" b="1" u="none" spc="-20" dirty="0">
                          <a:solidFill>
                            <a:srgbClr val="000000"/>
                          </a:solidFill>
                          <a:effectLst/>
                          <a:latin typeface="Arial" panose="020B0604020202020204" pitchFamily="34" charset="0"/>
                          <a:ea typeface="SimSun" panose="02010600030101010101" pitchFamily="2" charset="-122"/>
                        </a:rPr>
                        <a:t>Indirect</a:t>
                      </a:r>
                      <a:endParaRPr lang="en-MY" sz="1200" u="none" spc="-20" dirty="0">
                        <a:solidFill>
                          <a:srgbClr val="000000"/>
                        </a:solidFill>
                        <a:effectLst/>
                        <a:latin typeface="Times New Roman" panose="02020603050405020304" pitchFamily="18" charset="0"/>
                        <a:ea typeface="SimSun" panose="02010600030101010101" pitchFamily="2" charset="-122"/>
                      </a:endParaRPr>
                    </a:p>
                  </a:txBody>
                  <a:tcPr marL="3600" marR="3600" marT="3600" marB="3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6DCE5"/>
                    </a:solidFill>
                  </a:tcPr>
                </a:tc>
                <a:tc hMerge="1">
                  <a:txBody>
                    <a:bodyPr/>
                    <a:lstStyle/>
                    <a:p>
                      <a:endParaRPr lang="en-MY"/>
                    </a:p>
                  </a:txBody>
                  <a:tcPr/>
                </a:tc>
                <a:extLst>
                  <a:ext uri="{0D108BD9-81ED-4DB2-BD59-A6C34878D82A}">
                    <a16:rowId xmlns:a16="http://schemas.microsoft.com/office/drawing/2014/main" val="10002"/>
                  </a:ext>
                </a:extLst>
              </a:tr>
              <a:tr h="0">
                <a:tc>
                  <a:txBody>
                    <a:bodyPr/>
                    <a:lstStyle/>
                    <a:p>
                      <a:pPr marL="0" algn="just">
                        <a:spcAft>
                          <a:spcPts val="0"/>
                        </a:spcAft>
                      </a:pPr>
                      <a:r>
                        <a:rPr lang="en-MY" sz="1200" b="1" u="none" spc="-20" dirty="0">
                          <a:solidFill>
                            <a:srgbClr val="000000"/>
                          </a:solidFill>
                          <a:effectLst/>
                          <a:latin typeface="Arial" panose="020B0604020202020204" pitchFamily="34" charset="0"/>
                          <a:ea typeface="SimSun" panose="02010600030101010101" pitchFamily="2" charset="-122"/>
                        </a:rPr>
                        <a:t> </a:t>
                      </a:r>
                      <a:endParaRPr lang="en-MY" sz="1200" u="none" spc="-20" dirty="0">
                        <a:solidFill>
                          <a:srgbClr val="000000"/>
                        </a:solidFill>
                        <a:effectLst/>
                        <a:latin typeface="Times New Roman" panose="02020603050405020304" pitchFamily="18" charset="0"/>
                        <a:ea typeface="SimSun" panose="02010600030101010101" pitchFamily="2" charset="-122"/>
                      </a:endParaRPr>
                    </a:p>
                  </a:txBody>
                  <a:tcPr marL="3600" marR="3600" marT="3600" marB="3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6DCE5"/>
                    </a:solidFill>
                  </a:tcPr>
                </a:tc>
                <a:tc>
                  <a:txBody>
                    <a:bodyPr/>
                    <a:lstStyle/>
                    <a:p>
                      <a:pPr marL="0" algn="r">
                        <a:spcAft>
                          <a:spcPts val="0"/>
                        </a:spcAft>
                      </a:pPr>
                      <a:r>
                        <a:rPr lang="en-MY" sz="1200" b="1" u="none" spc="-20" dirty="0">
                          <a:solidFill>
                            <a:srgbClr val="000000"/>
                          </a:solidFill>
                          <a:effectLst/>
                          <a:latin typeface="Arial" panose="020B0604020202020204" pitchFamily="34" charset="0"/>
                          <a:ea typeface="SimSun" panose="02010600030101010101" pitchFamily="2" charset="-122"/>
                        </a:rPr>
                        <a:t>No of Shares</a:t>
                      </a:r>
                      <a:endParaRPr lang="en-MY" sz="1200" u="none" spc="-20" dirty="0">
                        <a:solidFill>
                          <a:srgbClr val="000000"/>
                        </a:solidFill>
                        <a:effectLst/>
                        <a:latin typeface="Times New Roman" panose="02020603050405020304" pitchFamily="18" charset="0"/>
                        <a:ea typeface="SimSun" panose="02010600030101010101" pitchFamily="2" charset="-122"/>
                      </a:endParaRPr>
                    </a:p>
                  </a:txBody>
                  <a:tcPr marL="3600" marR="3600"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6DCE5"/>
                    </a:solidFill>
                  </a:tcPr>
                </a:tc>
                <a:tc>
                  <a:txBody>
                    <a:bodyPr/>
                    <a:lstStyle/>
                    <a:p>
                      <a:pPr marL="0" algn="r">
                        <a:spcAft>
                          <a:spcPts val="0"/>
                        </a:spcAft>
                      </a:pPr>
                      <a:r>
                        <a:rPr lang="en-MY" sz="1200" b="1" u="none" spc="-20" dirty="0">
                          <a:solidFill>
                            <a:srgbClr val="000000"/>
                          </a:solidFill>
                          <a:effectLst/>
                          <a:latin typeface="Arial" panose="020B0604020202020204" pitchFamily="34" charset="0"/>
                          <a:ea typeface="SimSun" panose="02010600030101010101" pitchFamily="2" charset="-122"/>
                        </a:rPr>
                        <a:t>%</a:t>
                      </a:r>
                      <a:endParaRPr lang="en-MY" sz="1200" u="none" spc="-20" dirty="0">
                        <a:solidFill>
                          <a:srgbClr val="000000"/>
                        </a:solidFill>
                        <a:effectLst/>
                        <a:latin typeface="Times New Roman" panose="02020603050405020304" pitchFamily="18" charset="0"/>
                        <a:ea typeface="SimSun" panose="02010600030101010101" pitchFamily="2" charset="-122"/>
                      </a:endParaRPr>
                    </a:p>
                  </a:txBody>
                  <a:tcPr marL="3600" marR="3600"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6DCE5"/>
                    </a:solidFill>
                  </a:tcPr>
                </a:tc>
                <a:tc>
                  <a:txBody>
                    <a:bodyPr/>
                    <a:lstStyle/>
                    <a:p>
                      <a:pPr marL="0" algn="r">
                        <a:spcAft>
                          <a:spcPts val="0"/>
                        </a:spcAft>
                      </a:pPr>
                      <a:r>
                        <a:rPr lang="en-MY" sz="1200" b="1" u="none" spc="-20" dirty="0">
                          <a:solidFill>
                            <a:srgbClr val="000000"/>
                          </a:solidFill>
                          <a:effectLst/>
                          <a:latin typeface="Arial" panose="020B0604020202020204" pitchFamily="34" charset="0"/>
                          <a:ea typeface="SimSun" panose="02010600030101010101" pitchFamily="2" charset="-122"/>
                        </a:rPr>
                        <a:t>No of Shares</a:t>
                      </a:r>
                      <a:endParaRPr lang="en-MY" sz="1200" u="none" spc="-20" dirty="0">
                        <a:solidFill>
                          <a:srgbClr val="000000"/>
                        </a:solidFill>
                        <a:effectLst/>
                        <a:latin typeface="Times New Roman" panose="02020603050405020304" pitchFamily="18" charset="0"/>
                        <a:ea typeface="SimSun" panose="02010600030101010101" pitchFamily="2" charset="-122"/>
                      </a:endParaRPr>
                    </a:p>
                  </a:txBody>
                  <a:tcPr marL="3600" marR="3600"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6DCE5"/>
                    </a:solidFill>
                  </a:tcPr>
                </a:tc>
                <a:tc>
                  <a:txBody>
                    <a:bodyPr/>
                    <a:lstStyle/>
                    <a:p>
                      <a:pPr marL="0" algn="r">
                        <a:spcAft>
                          <a:spcPts val="0"/>
                        </a:spcAft>
                      </a:pPr>
                      <a:r>
                        <a:rPr lang="en-MY" sz="1200" b="1" u="none" spc="-20" dirty="0">
                          <a:solidFill>
                            <a:srgbClr val="000000"/>
                          </a:solidFill>
                          <a:effectLst/>
                          <a:latin typeface="Arial" panose="020B0604020202020204" pitchFamily="34" charset="0"/>
                          <a:ea typeface="SimSun" panose="02010600030101010101" pitchFamily="2" charset="-122"/>
                        </a:rPr>
                        <a:t>%</a:t>
                      </a:r>
                      <a:endParaRPr lang="en-MY" sz="1200" u="none" spc="-20" dirty="0">
                        <a:solidFill>
                          <a:srgbClr val="000000"/>
                        </a:solidFill>
                        <a:effectLst/>
                        <a:latin typeface="Times New Roman" panose="02020603050405020304" pitchFamily="18" charset="0"/>
                        <a:ea typeface="SimSun" panose="02010600030101010101" pitchFamily="2" charset="-122"/>
                      </a:endParaRPr>
                    </a:p>
                  </a:txBody>
                  <a:tcPr marL="3600" marR="3600"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6DCE5"/>
                    </a:solidFill>
                  </a:tcPr>
                </a:tc>
                <a:tc>
                  <a:txBody>
                    <a:bodyPr/>
                    <a:lstStyle/>
                    <a:p>
                      <a:pPr marL="0" algn="r">
                        <a:spcAft>
                          <a:spcPts val="0"/>
                        </a:spcAft>
                      </a:pPr>
                      <a:r>
                        <a:rPr lang="en-MY" sz="1200" b="1" u="none" spc="-20" dirty="0">
                          <a:solidFill>
                            <a:srgbClr val="000000"/>
                          </a:solidFill>
                          <a:effectLst/>
                          <a:latin typeface="Arial" panose="020B0604020202020204" pitchFamily="34" charset="0"/>
                          <a:ea typeface="SimSun" panose="02010600030101010101" pitchFamily="2" charset="-122"/>
                        </a:rPr>
                        <a:t>No of Shares</a:t>
                      </a:r>
                      <a:endParaRPr lang="en-MY" sz="1200" u="none" spc="-20" dirty="0">
                        <a:solidFill>
                          <a:srgbClr val="000000"/>
                        </a:solidFill>
                        <a:effectLst/>
                        <a:latin typeface="Times New Roman" panose="02020603050405020304" pitchFamily="18" charset="0"/>
                        <a:ea typeface="SimSun" panose="02010600030101010101" pitchFamily="2" charset="-122"/>
                      </a:endParaRPr>
                    </a:p>
                  </a:txBody>
                  <a:tcPr marL="3600" marR="3600" marT="3600" marB="3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6DCE5"/>
                    </a:solidFill>
                  </a:tcPr>
                </a:tc>
                <a:tc>
                  <a:txBody>
                    <a:bodyPr/>
                    <a:lstStyle/>
                    <a:p>
                      <a:pPr marL="0" algn="r">
                        <a:spcAft>
                          <a:spcPts val="0"/>
                        </a:spcAft>
                      </a:pPr>
                      <a:r>
                        <a:rPr lang="en-MY" sz="1200" b="1" u="none" spc="-20" dirty="0">
                          <a:solidFill>
                            <a:srgbClr val="000000"/>
                          </a:solidFill>
                          <a:effectLst/>
                          <a:latin typeface="Arial" panose="020B0604020202020204" pitchFamily="34" charset="0"/>
                          <a:ea typeface="SimSun" panose="02010600030101010101" pitchFamily="2" charset="-122"/>
                        </a:rPr>
                        <a:t>%</a:t>
                      </a:r>
                      <a:endParaRPr lang="en-MY" sz="1200" u="none" spc="-20" dirty="0">
                        <a:solidFill>
                          <a:srgbClr val="000000"/>
                        </a:solidFill>
                        <a:effectLst/>
                        <a:latin typeface="Times New Roman" panose="02020603050405020304" pitchFamily="18" charset="0"/>
                        <a:ea typeface="SimSun" panose="02010600030101010101" pitchFamily="2" charset="-122"/>
                      </a:endParaRPr>
                    </a:p>
                  </a:txBody>
                  <a:tcPr marL="3600" marR="3600" marT="3600" marB="3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6DCE5"/>
                    </a:solidFill>
                  </a:tcPr>
                </a:tc>
                <a:tc>
                  <a:txBody>
                    <a:bodyPr/>
                    <a:lstStyle/>
                    <a:p>
                      <a:pPr marL="0" algn="r">
                        <a:spcAft>
                          <a:spcPts val="0"/>
                        </a:spcAft>
                      </a:pPr>
                      <a:r>
                        <a:rPr lang="en-MY" sz="1200" b="1" u="none" spc="-20" dirty="0">
                          <a:solidFill>
                            <a:srgbClr val="000000"/>
                          </a:solidFill>
                          <a:effectLst/>
                          <a:latin typeface="Arial" panose="020B0604020202020204" pitchFamily="34" charset="0"/>
                          <a:ea typeface="SimSun" panose="02010600030101010101" pitchFamily="2" charset="-122"/>
                        </a:rPr>
                        <a:t>No of Shares</a:t>
                      </a:r>
                      <a:endParaRPr lang="en-MY" sz="1200" u="none" spc="-20" dirty="0">
                        <a:solidFill>
                          <a:srgbClr val="000000"/>
                        </a:solidFill>
                        <a:effectLst/>
                        <a:latin typeface="Times New Roman" panose="02020603050405020304" pitchFamily="18" charset="0"/>
                        <a:ea typeface="SimSun" panose="02010600030101010101" pitchFamily="2" charset="-122"/>
                      </a:endParaRPr>
                    </a:p>
                  </a:txBody>
                  <a:tcPr marL="3600" marR="3600" marT="3600" marB="3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6DCE5"/>
                    </a:solidFill>
                  </a:tcPr>
                </a:tc>
                <a:tc>
                  <a:txBody>
                    <a:bodyPr/>
                    <a:lstStyle/>
                    <a:p>
                      <a:pPr marL="0" algn="r">
                        <a:spcAft>
                          <a:spcPts val="0"/>
                        </a:spcAft>
                      </a:pPr>
                      <a:r>
                        <a:rPr lang="en-MY" sz="1200" b="1" u="none" spc="-20" dirty="0">
                          <a:solidFill>
                            <a:srgbClr val="000000"/>
                          </a:solidFill>
                          <a:effectLst/>
                          <a:latin typeface="Arial" panose="020B0604020202020204" pitchFamily="34" charset="0"/>
                          <a:ea typeface="SimSun" panose="02010600030101010101" pitchFamily="2" charset="-122"/>
                        </a:rPr>
                        <a:t>%</a:t>
                      </a:r>
                      <a:endParaRPr lang="en-MY" sz="1200" u="none" spc="-20" dirty="0">
                        <a:solidFill>
                          <a:srgbClr val="000000"/>
                        </a:solidFill>
                        <a:effectLst/>
                        <a:latin typeface="Times New Roman" panose="02020603050405020304" pitchFamily="18" charset="0"/>
                        <a:ea typeface="SimSun" panose="02010600030101010101" pitchFamily="2" charset="-122"/>
                      </a:endParaRPr>
                    </a:p>
                  </a:txBody>
                  <a:tcPr marL="3600" marR="3600" marT="3600" marB="3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6DCE5"/>
                    </a:solidFill>
                  </a:tcPr>
                </a:tc>
                <a:extLst>
                  <a:ext uri="{0D108BD9-81ED-4DB2-BD59-A6C34878D82A}">
                    <a16:rowId xmlns:a16="http://schemas.microsoft.com/office/drawing/2014/main" val="10003"/>
                  </a:ext>
                </a:extLst>
              </a:tr>
              <a:tr h="134226">
                <a:tc>
                  <a:txBody>
                    <a:bodyPr/>
                    <a:lstStyle/>
                    <a:p>
                      <a:pPr marL="0" algn="l">
                        <a:spcAft>
                          <a:spcPts val="0"/>
                        </a:spcAft>
                      </a:pPr>
                      <a:r>
                        <a:rPr lang="en-MY" sz="1200" b="1" spc="-20" dirty="0">
                          <a:solidFill>
                            <a:srgbClr val="000000"/>
                          </a:solidFill>
                          <a:effectLst/>
                          <a:latin typeface="Arial" panose="020B0604020202020204" pitchFamily="34" charset="0"/>
                          <a:ea typeface="SimSun" panose="02010600030101010101" pitchFamily="2" charset="-122"/>
                        </a:rPr>
                        <a:t>JCorp</a:t>
                      </a:r>
                      <a:endParaRPr lang="en-MY" sz="1200" b="1" spc="-20" dirty="0">
                        <a:solidFill>
                          <a:srgbClr val="000000"/>
                        </a:solidFill>
                        <a:effectLst/>
                        <a:latin typeface="Times New Roman" panose="02020603050405020304" pitchFamily="18" charset="0"/>
                        <a:ea typeface="SimSun" panose="02010600030101010101" pitchFamily="2" charset="-122"/>
                      </a:endParaRPr>
                    </a:p>
                  </a:txBody>
                  <a:tcPr marL="3600" marR="3600" marT="3600" marB="3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algn="r">
                        <a:spcAft>
                          <a:spcPts val="0"/>
                        </a:spcAft>
                      </a:pPr>
                      <a:r>
                        <a:rPr lang="en-MY" sz="1200" spc="-20" dirty="0">
                          <a:solidFill>
                            <a:srgbClr val="000000"/>
                          </a:solidFill>
                          <a:effectLst/>
                          <a:latin typeface="Arial" panose="020B0604020202020204" pitchFamily="34" charset="0"/>
                          <a:ea typeface="SimSun" panose="02010600030101010101" pitchFamily="2" charset="-122"/>
                        </a:rPr>
                        <a:t>-</a:t>
                      </a:r>
                      <a:endParaRPr lang="en-MY" sz="1200" spc="-20" dirty="0">
                        <a:solidFill>
                          <a:srgbClr val="000000"/>
                        </a:solidFill>
                        <a:effectLst/>
                        <a:latin typeface="Times New Roman" panose="02020603050405020304" pitchFamily="18" charset="0"/>
                        <a:ea typeface="SimSun" panose="02010600030101010101" pitchFamily="2" charset="-122"/>
                      </a:endParaRPr>
                    </a:p>
                  </a:txBody>
                  <a:tcPr marL="3600" marR="3600" marT="3600" marB="3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algn="r">
                        <a:spcAft>
                          <a:spcPts val="0"/>
                        </a:spcAft>
                      </a:pPr>
                      <a:r>
                        <a:rPr lang="en-MY" sz="1200" spc="-20" dirty="0">
                          <a:solidFill>
                            <a:srgbClr val="000000"/>
                          </a:solidFill>
                          <a:effectLst/>
                          <a:latin typeface="Arial" panose="020B0604020202020204" pitchFamily="34" charset="0"/>
                          <a:ea typeface="SimSun" panose="02010600030101010101" pitchFamily="2" charset="-122"/>
                        </a:rPr>
                        <a:t>-</a:t>
                      </a:r>
                      <a:endParaRPr lang="en-MY" sz="1200" spc="-20" dirty="0">
                        <a:solidFill>
                          <a:srgbClr val="000000"/>
                        </a:solidFill>
                        <a:effectLst/>
                        <a:latin typeface="Times New Roman" panose="02020603050405020304" pitchFamily="18" charset="0"/>
                        <a:ea typeface="SimSun" panose="02010600030101010101" pitchFamily="2" charset="-122"/>
                      </a:endParaRPr>
                    </a:p>
                  </a:txBody>
                  <a:tcPr marL="3600" marR="3600" marT="3600" marB="3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algn="r">
                        <a:spcAft>
                          <a:spcPts val="0"/>
                        </a:spcAft>
                      </a:pPr>
                      <a:r>
                        <a:rPr lang="en-MY" sz="1200" spc="-20" dirty="0">
                          <a:solidFill>
                            <a:srgbClr val="000000"/>
                          </a:solidFill>
                          <a:effectLst/>
                          <a:latin typeface="Arial" panose="020B0604020202020204" pitchFamily="34" charset="0"/>
                          <a:ea typeface="SimSun" panose="02010600030101010101" pitchFamily="2" charset="-122"/>
                        </a:rPr>
                        <a:t>415,038,600</a:t>
                      </a:r>
                      <a:endParaRPr lang="en-MY" sz="1200" spc="-20" dirty="0">
                        <a:solidFill>
                          <a:srgbClr val="000000"/>
                        </a:solidFill>
                        <a:effectLst/>
                        <a:latin typeface="Times New Roman" panose="02020603050405020304" pitchFamily="18" charset="0"/>
                        <a:ea typeface="SimSun" panose="02010600030101010101" pitchFamily="2" charset="-122"/>
                      </a:endParaRPr>
                    </a:p>
                  </a:txBody>
                  <a:tcPr marL="3600" marR="3600" marT="3600" marB="3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algn="r">
                        <a:spcAft>
                          <a:spcPts val="0"/>
                        </a:spcAft>
                      </a:pPr>
                      <a:r>
                        <a:rPr lang="en-MY" sz="1200" spc="-20" dirty="0">
                          <a:solidFill>
                            <a:srgbClr val="000000"/>
                          </a:solidFill>
                          <a:effectLst/>
                          <a:latin typeface="Arial" panose="020B0604020202020204" pitchFamily="34" charset="0"/>
                          <a:ea typeface="SimSun" panose="02010600030101010101" pitchFamily="2" charset="-122"/>
                        </a:rPr>
                        <a:t>56.7</a:t>
                      </a:r>
                      <a:endParaRPr lang="en-MY" sz="1200" spc="-20" dirty="0">
                        <a:solidFill>
                          <a:srgbClr val="000000"/>
                        </a:solidFill>
                        <a:effectLst/>
                        <a:latin typeface="Times New Roman" panose="02020603050405020304" pitchFamily="18" charset="0"/>
                        <a:ea typeface="SimSun" panose="02010600030101010101" pitchFamily="2" charset="-122"/>
                      </a:endParaRPr>
                    </a:p>
                  </a:txBody>
                  <a:tcPr marL="3600" marR="3600" marT="3600" marB="3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algn="r">
                        <a:spcAft>
                          <a:spcPts val="0"/>
                        </a:spcAft>
                      </a:pPr>
                      <a:r>
                        <a:rPr lang="en-MY" sz="1200" spc="-20" dirty="0">
                          <a:solidFill>
                            <a:srgbClr val="000000"/>
                          </a:solidFill>
                          <a:effectLst/>
                          <a:latin typeface="Arial" panose="020B0604020202020204" pitchFamily="34" charset="0"/>
                          <a:ea typeface="SimSun" panose="02010600030101010101" pitchFamily="2" charset="-122"/>
                        </a:rPr>
                        <a:t>-</a:t>
                      </a:r>
                      <a:endParaRPr lang="en-MY" sz="1200" spc="-20" dirty="0">
                        <a:solidFill>
                          <a:srgbClr val="000000"/>
                        </a:solidFill>
                        <a:effectLst/>
                        <a:latin typeface="Times New Roman" panose="02020603050405020304" pitchFamily="18" charset="0"/>
                        <a:ea typeface="SimSun" panose="02010600030101010101" pitchFamily="2" charset="-122"/>
                      </a:endParaRPr>
                    </a:p>
                  </a:txBody>
                  <a:tcPr marL="3600" marR="3600" marT="3600" marB="3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algn="r">
                        <a:spcAft>
                          <a:spcPts val="0"/>
                        </a:spcAft>
                      </a:pPr>
                      <a:r>
                        <a:rPr lang="en-MY" sz="1200" spc="-20" dirty="0">
                          <a:solidFill>
                            <a:srgbClr val="000000"/>
                          </a:solidFill>
                          <a:effectLst/>
                          <a:latin typeface="Arial" panose="020B0604020202020204" pitchFamily="34" charset="0"/>
                          <a:ea typeface="SimSun" panose="02010600030101010101" pitchFamily="2" charset="-122"/>
                        </a:rPr>
                        <a:t>-</a:t>
                      </a:r>
                      <a:endParaRPr lang="en-MY" sz="1200" spc="-20" dirty="0">
                        <a:solidFill>
                          <a:srgbClr val="000000"/>
                        </a:solidFill>
                        <a:effectLst/>
                        <a:latin typeface="Times New Roman" panose="02020603050405020304" pitchFamily="18" charset="0"/>
                        <a:ea typeface="SimSun" panose="02010600030101010101" pitchFamily="2" charset="-122"/>
                      </a:endParaRPr>
                    </a:p>
                  </a:txBody>
                  <a:tcPr marL="3600" marR="3600" marT="3600" marB="3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algn="r">
                        <a:spcAft>
                          <a:spcPts val="0"/>
                        </a:spcAft>
                      </a:pPr>
                      <a:r>
                        <a:rPr lang="en-MY" sz="1200" spc="-20" dirty="0">
                          <a:solidFill>
                            <a:srgbClr val="000000"/>
                          </a:solidFill>
                          <a:effectLst/>
                          <a:latin typeface="Arial" panose="020B0604020202020204" pitchFamily="34" charset="0"/>
                          <a:ea typeface="SimSun" panose="02010600030101010101" pitchFamily="2" charset="-122"/>
                        </a:rPr>
                        <a:t>622,557,900</a:t>
                      </a:r>
                      <a:endParaRPr lang="en-MY" sz="1200" spc="-20" dirty="0">
                        <a:solidFill>
                          <a:srgbClr val="000000"/>
                        </a:solidFill>
                        <a:effectLst/>
                        <a:latin typeface="Times New Roman" panose="02020603050405020304" pitchFamily="18" charset="0"/>
                        <a:ea typeface="SimSun" panose="02010600030101010101" pitchFamily="2" charset="-122"/>
                      </a:endParaRPr>
                    </a:p>
                  </a:txBody>
                  <a:tcPr marL="3600" marR="3600" marT="3600" marB="3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algn="r">
                        <a:spcAft>
                          <a:spcPts val="0"/>
                        </a:spcAft>
                      </a:pPr>
                      <a:r>
                        <a:rPr lang="en-MY" sz="1200" spc="-20" dirty="0">
                          <a:solidFill>
                            <a:srgbClr val="000000"/>
                          </a:solidFill>
                          <a:effectLst/>
                          <a:latin typeface="Arial" panose="020B0604020202020204" pitchFamily="34" charset="0"/>
                          <a:ea typeface="SimSun" panose="02010600030101010101" pitchFamily="2" charset="-122"/>
                        </a:rPr>
                        <a:t>56.7</a:t>
                      </a:r>
                      <a:endParaRPr lang="en-MY" sz="1200" spc="-20" dirty="0">
                        <a:solidFill>
                          <a:srgbClr val="000000"/>
                        </a:solidFill>
                        <a:effectLst/>
                        <a:latin typeface="Times New Roman" panose="02020603050405020304" pitchFamily="18" charset="0"/>
                        <a:ea typeface="SimSun" panose="02010600030101010101" pitchFamily="2" charset="-122"/>
                      </a:endParaRPr>
                    </a:p>
                  </a:txBody>
                  <a:tcPr marL="3600" marR="3600" marT="3600" marB="3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4"/>
                  </a:ext>
                </a:extLst>
              </a:tr>
              <a:tr h="134226">
                <a:tc>
                  <a:txBody>
                    <a:bodyPr/>
                    <a:lstStyle/>
                    <a:p>
                      <a:pPr marL="0" algn="l">
                        <a:spcAft>
                          <a:spcPts val="0"/>
                        </a:spcAft>
                      </a:pPr>
                      <a:r>
                        <a:rPr lang="en-MY" sz="1200" b="1" spc="-20" dirty="0">
                          <a:solidFill>
                            <a:srgbClr val="000000"/>
                          </a:solidFill>
                          <a:effectLst/>
                          <a:latin typeface="Arial" panose="020B0604020202020204" pitchFamily="34" charset="0"/>
                          <a:ea typeface="SimSun" panose="02010600030101010101" pitchFamily="2" charset="-122"/>
                        </a:rPr>
                        <a:t>Kulim</a:t>
                      </a:r>
                      <a:endParaRPr lang="en-MY" sz="1200" b="1" spc="-20" dirty="0">
                        <a:solidFill>
                          <a:srgbClr val="000000"/>
                        </a:solidFill>
                        <a:effectLst/>
                        <a:latin typeface="Times New Roman" panose="02020603050405020304" pitchFamily="18" charset="0"/>
                        <a:ea typeface="SimSun" panose="02010600030101010101" pitchFamily="2" charset="-122"/>
                      </a:endParaRPr>
                    </a:p>
                  </a:txBody>
                  <a:tcPr marL="3600" marR="3600" marT="3600" marB="3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algn="r">
                        <a:spcAft>
                          <a:spcPts val="0"/>
                        </a:spcAft>
                      </a:pPr>
                      <a:r>
                        <a:rPr lang="en-MY" sz="1200" spc="-20" dirty="0">
                          <a:solidFill>
                            <a:srgbClr val="000000"/>
                          </a:solidFill>
                          <a:effectLst/>
                          <a:latin typeface="Arial" panose="020B0604020202020204" pitchFamily="34" charset="0"/>
                          <a:ea typeface="SimSun" panose="02010600030101010101" pitchFamily="2" charset="-122"/>
                        </a:rPr>
                        <a:t>12,884,300</a:t>
                      </a:r>
                      <a:endParaRPr lang="en-MY" sz="1200" spc="-20" dirty="0">
                        <a:solidFill>
                          <a:srgbClr val="000000"/>
                        </a:solidFill>
                        <a:effectLst/>
                        <a:latin typeface="Times New Roman" panose="02020603050405020304" pitchFamily="18" charset="0"/>
                        <a:ea typeface="SimSun" panose="02010600030101010101" pitchFamily="2" charset="-122"/>
                      </a:endParaRPr>
                    </a:p>
                  </a:txBody>
                  <a:tcPr marL="3600" marR="3600" marT="3600" marB="3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algn="r">
                        <a:spcAft>
                          <a:spcPts val="0"/>
                        </a:spcAft>
                      </a:pPr>
                      <a:r>
                        <a:rPr lang="en-MY" sz="1200" spc="-20" dirty="0">
                          <a:solidFill>
                            <a:srgbClr val="000000"/>
                          </a:solidFill>
                          <a:effectLst/>
                          <a:latin typeface="Arial" panose="020B0604020202020204" pitchFamily="34" charset="0"/>
                          <a:ea typeface="SimSun" panose="02010600030101010101" pitchFamily="2" charset="-122"/>
                        </a:rPr>
                        <a:t>1.8</a:t>
                      </a:r>
                      <a:endParaRPr lang="en-MY" sz="1200" spc="-20" dirty="0">
                        <a:solidFill>
                          <a:srgbClr val="000000"/>
                        </a:solidFill>
                        <a:effectLst/>
                        <a:latin typeface="Times New Roman" panose="02020603050405020304" pitchFamily="18" charset="0"/>
                        <a:ea typeface="SimSun" panose="02010600030101010101" pitchFamily="2" charset="-122"/>
                      </a:endParaRPr>
                    </a:p>
                  </a:txBody>
                  <a:tcPr marL="3600" marR="3600" marT="3600" marB="3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algn="r">
                        <a:spcAft>
                          <a:spcPts val="0"/>
                        </a:spcAft>
                      </a:pPr>
                      <a:r>
                        <a:rPr lang="en-MY" sz="1200" spc="-20" dirty="0">
                          <a:solidFill>
                            <a:srgbClr val="000000"/>
                          </a:solidFill>
                          <a:effectLst/>
                          <a:latin typeface="Arial" panose="020B0604020202020204" pitchFamily="34" charset="0"/>
                          <a:ea typeface="SimSun" panose="02010600030101010101" pitchFamily="2" charset="-122"/>
                        </a:rPr>
                        <a:t>402,154,300</a:t>
                      </a:r>
                      <a:endParaRPr lang="en-MY" sz="1200" spc="-20" dirty="0">
                        <a:solidFill>
                          <a:srgbClr val="000000"/>
                        </a:solidFill>
                        <a:effectLst/>
                        <a:latin typeface="Times New Roman" panose="02020603050405020304" pitchFamily="18" charset="0"/>
                        <a:ea typeface="SimSun" panose="02010600030101010101" pitchFamily="2" charset="-122"/>
                      </a:endParaRPr>
                    </a:p>
                  </a:txBody>
                  <a:tcPr marL="3600" marR="3600" marT="3600" marB="3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algn="r">
                        <a:spcAft>
                          <a:spcPts val="0"/>
                        </a:spcAft>
                      </a:pPr>
                      <a:r>
                        <a:rPr lang="en-MY" sz="1200" spc="-20" dirty="0">
                          <a:solidFill>
                            <a:srgbClr val="000000"/>
                          </a:solidFill>
                          <a:effectLst/>
                          <a:latin typeface="Arial" panose="020B0604020202020204" pitchFamily="34" charset="0"/>
                          <a:ea typeface="SimSun" panose="02010600030101010101" pitchFamily="2" charset="-122"/>
                        </a:rPr>
                        <a:t>54.9</a:t>
                      </a:r>
                      <a:endParaRPr lang="en-MY" sz="1200" spc="-20" dirty="0">
                        <a:solidFill>
                          <a:srgbClr val="000000"/>
                        </a:solidFill>
                        <a:effectLst/>
                        <a:latin typeface="Times New Roman" panose="02020603050405020304" pitchFamily="18" charset="0"/>
                        <a:ea typeface="SimSun" panose="02010600030101010101" pitchFamily="2" charset="-122"/>
                      </a:endParaRPr>
                    </a:p>
                  </a:txBody>
                  <a:tcPr marL="3600" marR="3600" marT="3600" marB="3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algn="r">
                        <a:spcAft>
                          <a:spcPts val="0"/>
                        </a:spcAft>
                      </a:pPr>
                      <a:r>
                        <a:rPr lang="en-MY" sz="1200" spc="-20" dirty="0">
                          <a:solidFill>
                            <a:srgbClr val="000000"/>
                          </a:solidFill>
                          <a:effectLst/>
                          <a:latin typeface="Arial" panose="020B0604020202020204" pitchFamily="34" charset="0"/>
                          <a:ea typeface="SimSun" panose="02010600030101010101" pitchFamily="2" charset="-122"/>
                        </a:rPr>
                        <a:t>19,326,450</a:t>
                      </a:r>
                      <a:endParaRPr lang="en-MY" sz="1200" spc="-20" dirty="0">
                        <a:solidFill>
                          <a:srgbClr val="000000"/>
                        </a:solidFill>
                        <a:effectLst/>
                        <a:latin typeface="Times New Roman" panose="02020603050405020304" pitchFamily="18" charset="0"/>
                        <a:ea typeface="SimSun" panose="02010600030101010101" pitchFamily="2" charset="-122"/>
                      </a:endParaRPr>
                    </a:p>
                  </a:txBody>
                  <a:tcPr marL="3600" marR="3600" marT="3600" marB="3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algn="r">
                        <a:spcAft>
                          <a:spcPts val="0"/>
                        </a:spcAft>
                      </a:pPr>
                      <a:r>
                        <a:rPr lang="en-MY" sz="1200" spc="-20" dirty="0">
                          <a:solidFill>
                            <a:srgbClr val="000000"/>
                          </a:solidFill>
                          <a:effectLst/>
                          <a:latin typeface="Arial" panose="020B0604020202020204" pitchFamily="34" charset="0"/>
                          <a:ea typeface="SimSun" panose="02010600030101010101" pitchFamily="2" charset="-122"/>
                        </a:rPr>
                        <a:t>1.8</a:t>
                      </a:r>
                      <a:endParaRPr lang="en-MY" sz="1200" spc="-20" dirty="0">
                        <a:solidFill>
                          <a:srgbClr val="000000"/>
                        </a:solidFill>
                        <a:effectLst/>
                        <a:latin typeface="Times New Roman" panose="02020603050405020304" pitchFamily="18" charset="0"/>
                        <a:ea typeface="SimSun" panose="02010600030101010101" pitchFamily="2" charset="-122"/>
                      </a:endParaRPr>
                    </a:p>
                  </a:txBody>
                  <a:tcPr marL="3600" marR="3600" marT="3600" marB="3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algn="r">
                        <a:spcAft>
                          <a:spcPts val="0"/>
                        </a:spcAft>
                      </a:pPr>
                      <a:r>
                        <a:rPr lang="en-MY" sz="1200" spc="-20" dirty="0">
                          <a:solidFill>
                            <a:srgbClr val="000000"/>
                          </a:solidFill>
                          <a:effectLst/>
                          <a:latin typeface="Arial" panose="020B0604020202020204" pitchFamily="34" charset="0"/>
                          <a:ea typeface="SimSun" panose="02010600030101010101" pitchFamily="2" charset="-122"/>
                        </a:rPr>
                        <a:t>603,231,450</a:t>
                      </a:r>
                      <a:endParaRPr lang="en-MY" sz="1200" spc="-20" dirty="0">
                        <a:solidFill>
                          <a:srgbClr val="000000"/>
                        </a:solidFill>
                        <a:effectLst/>
                        <a:latin typeface="Times New Roman" panose="02020603050405020304" pitchFamily="18" charset="0"/>
                        <a:ea typeface="SimSun" panose="02010600030101010101" pitchFamily="2" charset="-122"/>
                      </a:endParaRPr>
                    </a:p>
                  </a:txBody>
                  <a:tcPr marL="3600" marR="3600" marT="3600" marB="3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algn="r">
                        <a:spcAft>
                          <a:spcPts val="0"/>
                        </a:spcAft>
                      </a:pPr>
                      <a:r>
                        <a:rPr lang="en-MY" sz="1200" spc="-20" dirty="0">
                          <a:solidFill>
                            <a:srgbClr val="000000"/>
                          </a:solidFill>
                          <a:effectLst/>
                          <a:latin typeface="Arial" panose="020B0604020202020204" pitchFamily="34" charset="0"/>
                          <a:ea typeface="SimSun" panose="02010600030101010101" pitchFamily="2" charset="-122"/>
                        </a:rPr>
                        <a:t>54.9</a:t>
                      </a:r>
                      <a:endParaRPr lang="en-MY" sz="1200" spc="-20" dirty="0">
                        <a:solidFill>
                          <a:srgbClr val="000000"/>
                        </a:solidFill>
                        <a:effectLst/>
                        <a:latin typeface="Times New Roman" panose="02020603050405020304" pitchFamily="18" charset="0"/>
                        <a:ea typeface="SimSun" panose="02010600030101010101" pitchFamily="2" charset="-122"/>
                      </a:endParaRPr>
                    </a:p>
                  </a:txBody>
                  <a:tcPr marL="3600" marR="3600" marT="3600" marB="3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5"/>
                  </a:ext>
                </a:extLst>
              </a:tr>
              <a:tr h="134226">
                <a:tc>
                  <a:txBody>
                    <a:bodyPr/>
                    <a:lstStyle/>
                    <a:p>
                      <a:pPr marL="0" algn="l">
                        <a:spcAft>
                          <a:spcPts val="0"/>
                        </a:spcAft>
                      </a:pPr>
                      <a:r>
                        <a:rPr lang="en-MY" sz="1200" b="1" spc="-20" dirty="0">
                          <a:solidFill>
                            <a:srgbClr val="000000"/>
                          </a:solidFill>
                          <a:effectLst/>
                          <a:latin typeface="Arial" panose="020B0604020202020204" pitchFamily="34" charset="0"/>
                          <a:ea typeface="SimSun" panose="02010600030101010101" pitchFamily="2" charset="-122"/>
                        </a:rPr>
                        <a:t>Sindora</a:t>
                      </a:r>
                      <a:endParaRPr lang="en-MY" sz="1200" b="1" spc="-20" dirty="0">
                        <a:solidFill>
                          <a:srgbClr val="000000"/>
                        </a:solidFill>
                        <a:effectLst/>
                        <a:latin typeface="Times New Roman" panose="02020603050405020304" pitchFamily="18" charset="0"/>
                        <a:ea typeface="SimSun" panose="02010600030101010101" pitchFamily="2" charset="-122"/>
                      </a:endParaRPr>
                    </a:p>
                  </a:txBody>
                  <a:tcPr marL="3600" marR="3600" marT="3600" marB="3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algn="r">
                        <a:spcAft>
                          <a:spcPts val="0"/>
                        </a:spcAft>
                      </a:pPr>
                      <a:r>
                        <a:rPr lang="en-MY" sz="1200" spc="-20" dirty="0">
                          <a:solidFill>
                            <a:srgbClr val="000000"/>
                          </a:solidFill>
                          <a:effectLst/>
                          <a:latin typeface="Arial" panose="020B0604020202020204" pitchFamily="34" charset="0"/>
                          <a:ea typeface="SimSun" panose="02010600030101010101" pitchFamily="2" charset="-122"/>
                        </a:rPr>
                        <a:t>402,154,300</a:t>
                      </a:r>
                      <a:endParaRPr lang="en-MY" sz="1200" spc="-20" dirty="0">
                        <a:solidFill>
                          <a:srgbClr val="000000"/>
                        </a:solidFill>
                        <a:effectLst/>
                        <a:latin typeface="Times New Roman" panose="02020603050405020304" pitchFamily="18" charset="0"/>
                        <a:ea typeface="SimSun" panose="02010600030101010101" pitchFamily="2" charset="-122"/>
                      </a:endParaRPr>
                    </a:p>
                  </a:txBody>
                  <a:tcPr marL="3600" marR="3600" marT="3600" marB="3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algn="r">
                        <a:spcAft>
                          <a:spcPts val="0"/>
                        </a:spcAft>
                      </a:pPr>
                      <a:r>
                        <a:rPr lang="en-MY" sz="1200" spc="-20" dirty="0">
                          <a:solidFill>
                            <a:srgbClr val="000000"/>
                          </a:solidFill>
                          <a:effectLst/>
                          <a:latin typeface="Arial" panose="020B0604020202020204" pitchFamily="34" charset="0"/>
                          <a:ea typeface="SimSun" panose="02010600030101010101" pitchFamily="2" charset="-122"/>
                        </a:rPr>
                        <a:t>54.9</a:t>
                      </a:r>
                      <a:endParaRPr lang="en-MY" sz="1200" spc="-20" dirty="0">
                        <a:solidFill>
                          <a:srgbClr val="000000"/>
                        </a:solidFill>
                        <a:effectLst/>
                        <a:latin typeface="Times New Roman" panose="02020603050405020304" pitchFamily="18" charset="0"/>
                        <a:ea typeface="SimSun" panose="02010600030101010101" pitchFamily="2" charset="-122"/>
                      </a:endParaRPr>
                    </a:p>
                  </a:txBody>
                  <a:tcPr marL="3600" marR="3600" marT="3600" marB="3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algn="r">
                        <a:spcAft>
                          <a:spcPts val="0"/>
                        </a:spcAft>
                      </a:pPr>
                      <a:r>
                        <a:rPr lang="en-MY" sz="1200" spc="-20" dirty="0">
                          <a:solidFill>
                            <a:srgbClr val="000000"/>
                          </a:solidFill>
                          <a:effectLst/>
                          <a:latin typeface="Arial" panose="020B0604020202020204" pitchFamily="34" charset="0"/>
                          <a:ea typeface="SimSun" panose="02010600030101010101" pitchFamily="2" charset="-122"/>
                        </a:rPr>
                        <a:t>-</a:t>
                      </a:r>
                      <a:endParaRPr lang="en-MY" sz="1200" spc="-20" dirty="0">
                        <a:solidFill>
                          <a:srgbClr val="000000"/>
                        </a:solidFill>
                        <a:effectLst/>
                        <a:latin typeface="Times New Roman" panose="02020603050405020304" pitchFamily="18" charset="0"/>
                        <a:ea typeface="SimSun" panose="02010600030101010101" pitchFamily="2" charset="-122"/>
                      </a:endParaRPr>
                    </a:p>
                  </a:txBody>
                  <a:tcPr marL="3600" marR="3600" marT="3600" marB="3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algn="r">
                        <a:spcAft>
                          <a:spcPts val="0"/>
                        </a:spcAft>
                      </a:pPr>
                      <a:r>
                        <a:rPr lang="en-MY" sz="1200" spc="-20" dirty="0">
                          <a:solidFill>
                            <a:srgbClr val="000000"/>
                          </a:solidFill>
                          <a:effectLst/>
                          <a:latin typeface="Arial" panose="020B0604020202020204" pitchFamily="34" charset="0"/>
                          <a:ea typeface="SimSun" panose="02010600030101010101" pitchFamily="2" charset="-122"/>
                        </a:rPr>
                        <a:t>-</a:t>
                      </a:r>
                      <a:endParaRPr lang="en-MY" sz="1200" spc="-20" dirty="0">
                        <a:solidFill>
                          <a:srgbClr val="000000"/>
                        </a:solidFill>
                        <a:effectLst/>
                        <a:latin typeface="Times New Roman" panose="02020603050405020304" pitchFamily="18" charset="0"/>
                        <a:ea typeface="SimSun" panose="02010600030101010101" pitchFamily="2" charset="-122"/>
                      </a:endParaRPr>
                    </a:p>
                  </a:txBody>
                  <a:tcPr marL="3600" marR="3600" marT="3600" marB="3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algn="r">
                        <a:spcAft>
                          <a:spcPts val="0"/>
                        </a:spcAft>
                      </a:pPr>
                      <a:r>
                        <a:rPr lang="en-MY" sz="1200" spc="-20" dirty="0">
                          <a:solidFill>
                            <a:srgbClr val="000000"/>
                          </a:solidFill>
                          <a:effectLst/>
                          <a:latin typeface="Arial" panose="020B0604020202020204" pitchFamily="34" charset="0"/>
                          <a:ea typeface="SimSun" panose="02010600030101010101" pitchFamily="2" charset="-122"/>
                        </a:rPr>
                        <a:t>  603,231,450</a:t>
                      </a:r>
                      <a:endParaRPr lang="en-MY" sz="1200" spc="-20" dirty="0">
                        <a:solidFill>
                          <a:srgbClr val="000000"/>
                        </a:solidFill>
                        <a:effectLst/>
                        <a:latin typeface="Times New Roman" panose="02020603050405020304" pitchFamily="18" charset="0"/>
                        <a:ea typeface="SimSun" panose="02010600030101010101" pitchFamily="2" charset="-122"/>
                      </a:endParaRPr>
                    </a:p>
                  </a:txBody>
                  <a:tcPr marL="3600" marR="3600" marT="3600" marB="3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algn="r">
                        <a:spcAft>
                          <a:spcPts val="0"/>
                        </a:spcAft>
                      </a:pPr>
                      <a:r>
                        <a:rPr lang="en-MY" sz="1200" spc="-20" dirty="0">
                          <a:solidFill>
                            <a:srgbClr val="000000"/>
                          </a:solidFill>
                          <a:effectLst/>
                          <a:latin typeface="Arial" panose="020B0604020202020204" pitchFamily="34" charset="0"/>
                          <a:ea typeface="SimSun" panose="02010600030101010101" pitchFamily="2" charset="-122"/>
                        </a:rPr>
                        <a:t>54.9</a:t>
                      </a:r>
                      <a:endParaRPr lang="en-MY" sz="1200" spc="-20" dirty="0">
                        <a:solidFill>
                          <a:srgbClr val="000000"/>
                        </a:solidFill>
                        <a:effectLst/>
                        <a:latin typeface="Times New Roman" panose="02020603050405020304" pitchFamily="18" charset="0"/>
                        <a:ea typeface="SimSun" panose="02010600030101010101" pitchFamily="2" charset="-122"/>
                      </a:endParaRPr>
                    </a:p>
                  </a:txBody>
                  <a:tcPr marL="3600" marR="3600" marT="3600" marB="3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algn="r">
                        <a:spcAft>
                          <a:spcPts val="0"/>
                        </a:spcAft>
                      </a:pPr>
                      <a:r>
                        <a:rPr lang="en-MY" sz="1200" spc="-20" dirty="0">
                          <a:solidFill>
                            <a:srgbClr val="000000"/>
                          </a:solidFill>
                          <a:effectLst/>
                          <a:latin typeface="Arial" panose="020B0604020202020204" pitchFamily="34" charset="0"/>
                          <a:ea typeface="SimSun" panose="02010600030101010101" pitchFamily="2" charset="-122"/>
                        </a:rPr>
                        <a:t>-</a:t>
                      </a:r>
                      <a:endParaRPr lang="en-MY" sz="1200" spc="-20" dirty="0">
                        <a:solidFill>
                          <a:srgbClr val="000000"/>
                        </a:solidFill>
                        <a:effectLst/>
                        <a:latin typeface="Times New Roman" panose="02020603050405020304" pitchFamily="18" charset="0"/>
                        <a:ea typeface="SimSun" panose="02010600030101010101" pitchFamily="2" charset="-122"/>
                      </a:endParaRPr>
                    </a:p>
                  </a:txBody>
                  <a:tcPr marL="3600" marR="3600" marT="3600" marB="3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algn="r">
                        <a:spcAft>
                          <a:spcPts val="0"/>
                        </a:spcAft>
                      </a:pPr>
                      <a:r>
                        <a:rPr lang="en-MY" sz="1200" spc="-20" dirty="0">
                          <a:solidFill>
                            <a:srgbClr val="000000"/>
                          </a:solidFill>
                          <a:effectLst/>
                          <a:latin typeface="Arial" panose="020B0604020202020204" pitchFamily="34" charset="0"/>
                          <a:ea typeface="SimSun" panose="02010600030101010101" pitchFamily="2" charset="-122"/>
                        </a:rPr>
                        <a:t>-</a:t>
                      </a:r>
                      <a:endParaRPr lang="en-MY" sz="1200" spc="-20" dirty="0">
                        <a:solidFill>
                          <a:srgbClr val="000000"/>
                        </a:solidFill>
                        <a:effectLst/>
                        <a:latin typeface="Times New Roman" panose="02020603050405020304" pitchFamily="18" charset="0"/>
                        <a:ea typeface="SimSun" panose="02010600030101010101" pitchFamily="2" charset="-122"/>
                      </a:endParaRPr>
                    </a:p>
                  </a:txBody>
                  <a:tcPr marL="3600" marR="3600" marT="3600" marB="3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6"/>
                  </a:ext>
                </a:extLst>
              </a:tr>
              <a:tr h="127161">
                <a:tc>
                  <a:txBody>
                    <a:bodyPr/>
                    <a:lstStyle/>
                    <a:p>
                      <a:pPr marL="0" algn="l">
                        <a:spcAft>
                          <a:spcPts val="0"/>
                        </a:spcAft>
                      </a:pPr>
                      <a:r>
                        <a:rPr lang="en-MY" sz="1200" b="1" spc="-20" dirty="0">
                          <a:solidFill>
                            <a:srgbClr val="000000"/>
                          </a:solidFill>
                          <a:effectLst/>
                          <a:latin typeface="Arial" panose="020B0604020202020204" pitchFamily="34" charset="0"/>
                          <a:ea typeface="SimSun" panose="02010600030101010101" pitchFamily="2" charset="-122"/>
                        </a:rPr>
                        <a:t>Dato’ Hak</a:t>
                      </a:r>
                      <a:endParaRPr lang="en-MY" sz="1200" b="1" spc="-20" dirty="0">
                        <a:solidFill>
                          <a:srgbClr val="000000"/>
                        </a:solidFill>
                        <a:effectLst/>
                        <a:latin typeface="Times New Roman" panose="02020603050405020304" pitchFamily="18" charset="0"/>
                        <a:ea typeface="SimSun" panose="02010600030101010101" pitchFamily="2" charset="-122"/>
                      </a:endParaRPr>
                    </a:p>
                  </a:txBody>
                  <a:tcPr marL="3600" marR="3600" marT="3600" marB="3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algn="r">
                        <a:spcAft>
                          <a:spcPts val="0"/>
                        </a:spcAft>
                      </a:pPr>
                      <a:r>
                        <a:rPr lang="en-MY" sz="1200" spc="-20" dirty="0">
                          <a:solidFill>
                            <a:srgbClr val="000000"/>
                          </a:solidFill>
                          <a:effectLst/>
                          <a:latin typeface="Arial" panose="020B0604020202020204" pitchFamily="34" charset="0"/>
                          <a:ea typeface="SimSun" panose="02010600030101010101" pitchFamily="2" charset="-122"/>
                        </a:rPr>
                        <a:t>103,698,900</a:t>
                      </a:r>
                      <a:endParaRPr lang="en-MY" sz="1200" spc="-20" dirty="0">
                        <a:solidFill>
                          <a:srgbClr val="000000"/>
                        </a:solidFill>
                        <a:effectLst/>
                        <a:latin typeface="Times New Roman" panose="02020603050405020304" pitchFamily="18" charset="0"/>
                        <a:ea typeface="SimSun" panose="02010600030101010101" pitchFamily="2" charset="-122"/>
                      </a:endParaRPr>
                    </a:p>
                  </a:txBody>
                  <a:tcPr marL="3600" marR="3600" marT="3600" marB="3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algn="r">
                        <a:spcAft>
                          <a:spcPts val="0"/>
                        </a:spcAft>
                      </a:pPr>
                      <a:r>
                        <a:rPr lang="en-MY" sz="1200" spc="-20" dirty="0">
                          <a:solidFill>
                            <a:srgbClr val="000000"/>
                          </a:solidFill>
                          <a:effectLst/>
                          <a:latin typeface="Arial" panose="020B0604020202020204" pitchFamily="34" charset="0"/>
                          <a:ea typeface="SimSun" panose="02010600030101010101" pitchFamily="2" charset="-122"/>
                        </a:rPr>
                        <a:t>14.2</a:t>
                      </a:r>
                      <a:endParaRPr lang="en-MY" sz="1200" spc="-20" dirty="0">
                        <a:solidFill>
                          <a:srgbClr val="000000"/>
                        </a:solidFill>
                        <a:effectLst/>
                        <a:latin typeface="Times New Roman" panose="02020603050405020304" pitchFamily="18" charset="0"/>
                        <a:ea typeface="SimSun" panose="02010600030101010101" pitchFamily="2" charset="-122"/>
                      </a:endParaRPr>
                    </a:p>
                  </a:txBody>
                  <a:tcPr marL="3600" marR="3600" marT="3600" marB="3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algn="r">
                        <a:spcAft>
                          <a:spcPts val="0"/>
                        </a:spcAft>
                      </a:pPr>
                      <a:r>
                        <a:rPr lang="en-MY" sz="1200" spc="-20" dirty="0">
                          <a:solidFill>
                            <a:srgbClr val="000000"/>
                          </a:solidFill>
                          <a:effectLst/>
                          <a:latin typeface="Arial" panose="020B0604020202020204" pitchFamily="34" charset="0"/>
                          <a:ea typeface="SimSun" panose="02010600030101010101" pitchFamily="2" charset="-122"/>
                        </a:rPr>
                        <a:t> 23,495,700</a:t>
                      </a:r>
                      <a:endParaRPr lang="en-MY" sz="1200" spc="-20" dirty="0">
                        <a:solidFill>
                          <a:srgbClr val="000000"/>
                        </a:solidFill>
                        <a:effectLst/>
                        <a:latin typeface="Times New Roman" panose="02020603050405020304" pitchFamily="18" charset="0"/>
                        <a:ea typeface="SimSun" panose="02010600030101010101" pitchFamily="2" charset="-122"/>
                      </a:endParaRPr>
                    </a:p>
                  </a:txBody>
                  <a:tcPr marL="3600" marR="3600" marT="3600" marB="3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algn="r">
                        <a:spcAft>
                          <a:spcPts val="0"/>
                        </a:spcAft>
                      </a:pPr>
                      <a:r>
                        <a:rPr lang="en-MY" sz="1200" spc="-20" dirty="0">
                          <a:solidFill>
                            <a:srgbClr val="000000"/>
                          </a:solidFill>
                          <a:effectLst/>
                          <a:latin typeface="Arial" panose="020B0604020202020204" pitchFamily="34" charset="0"/>
                          <a:ea typeface="SimSun" panose="02010600030101010101" pitchFamily="2" charset="-122"/>
                        </a:rPr>
                        <a:t>3.2</a:t>
                      </a:r>
                      <a:endParaRPr lang="en-MY" sz="1200" spc="-20" dirty="0">
                        <a:solidFill>
                          <a:srgbClr val="000000"/>
                        </a:solidFill>
                        <a:effectLst/>
                        <a:latin typeface="Times New Roman" panose="02020603050405020304" pitchFamily="18" charset="0"/>
                        <a:ea typeface="SimSun" panose="02010600030101010101" pitchFamily="2" charset="-122"/>
                      </a:endParaRPr>
                    </a:p>
                  </a:txBody>
                  <a:tcPr marL="3600" marR="3600" marT="3600" marB="3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algn="r">
                        <a:spcAft>
                          <a:spcPts val="0"/>
                        </a:spcAft>
                      </a:pPr>
                      <a:r>
                        <a:rPr lang="en-MY" sz="1200" spc="-20" dirty="0">
                          <a:solidFill>
                            <a:srgbClr val="000000"/>
                          </a:solidFill>
                          <a:effectLst/>
                          <a:latin typeface="Arial" panose="020B0604020202020204" pitchFamily="34" charset="0"/>
                          <a:ea typeface="SimSun" panose="02010600030101010101" pitchFamily="2" charset="-122"/>
                        </a:rPr>
                        <a:t>155,548,350</a:t>
                      </a:r>
                      <a:endParaRPr lang="en-MY" sz="1200" spc="-20" dirty="0">
                        <a:solidFill>
                          <a:srgbClr val="000000"/>
                        </a:solidFill>
                        <a:effectLst/>
                        <a:latin typeface="Times New Roman" panose="02020603050405020304" pitchFamily="18" charset="0"/>
                        <a:ea typeface="SimSun" panose="02010600030101010101" pitchFamily="2" charset="-122"/>
                      </a:endParaRPr>
                    </a:p>
                  </a:txBody>
                  <a:tcPr marL="3600" marR="3600" marT="3600" marB="3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algn="r">
                        <a:spcAft>
                          <a:spcPts val="0"/>
                        </a:spcAft>
                      </a:pPr>
                      <a:r>
                        <a:rPr lang="en-MY" sz="1200" spc="-20" dirty="0">
                          <a:solidFill>
                            <a:srgbClr val="000000"/>
                          </a:solidFill>
                          <a:effectLst/>
                          <a:latin typeface="Arial" panose="020B0604020202020204" pitchFamily="34" charset="0"/>
                          <a:ea typeface="SimSun" panose="02010600030101010101" pitchFamily="2" charset="-122"/>
                        </a:rPr>
                        <a:t>  14.2</a:t>
                      </a:r>
                      <a:endParaRPr lang="en-MY" sz="1200" spc="-20" dirty="0">
                        <a:solidFill>
                          <a:srgbClr val="000000"/>
                        </a:solidFill>
                        <a:effectLst/>
                        <a:latin typeface="Times New Roman" panose="02020603050405020304" pitchFamily="18" charset="0"/>
                        <a:ea typeface="SimSun" panose="02010600030101010101" pitchFamily="2" charset="-122"/>
                      </a:endParaRPr>
                    </a:p>
                  </a:txBody>
                  <a:tcPr marL="3600" marR="3600" marT="3600" marB="3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algn="r">
                        <a:spcAft>
                          <a:spcPts val="0"/>
                        </a:spcAft>
                      </a:pPr>
                      <a:r>
                        <a:rPr lang="en-MY" sz="1200" spc="-20" dirty="0">
                          <a:solidFill>
                            <a:srgbClr val="000000"/>
                          </a:solidFill>
                          <a:effectLst/>
                          <a:latin typeface="Arial" panose="020B0604020202020204" pitchFamily="34" charset="0"/>
                          <a:ea typeface="SimSun" panose="02010600030101010101" pitchFamily="2" charset="-122"/>
                        </a:rPr>
                        <a:t>  35,243,550</a:t>
                      </a:r>
                      <a:endParaRPr lang="en-MY" sz="1200" spc="-20" dirty="0">
                        <a:solidFill>
                          <a:srgbClr val="000000"/>
                        </a:solidFill>
                        <a:effectLst/>
                        <a:latin typeface="Times New Roman" panose="02020603050405020304" pitchFamily="18" charset="0"/>
                        <a:ea typeface="SimSun" panose="02010600030101010101" pitchFamily="2" charset="-122"/>
                      </a:endParaRPr>
                    </a:p>
                  </a:txBody>
                  <a:tcPr marL="3600" marR="3600" marT="3600" marB="3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algn="r">
                        <a:spcAft>
                          <a:spcPts val="0"/>
                        </a:spcAft>
                      </a:pPr>
                      <a:r>
                        <a:rPr lang="en-MY" sz="1200" spc="-20" dirty="0">
                          <a:solidFill>
                            <a:srgbClr val="000000"/>
                          </a:solidFill>
                          <a:effectLst/>
                          <a:latin typeface="Arial" panose="020B0604020202020204" pitchFamily="34" charset="0"/>
                          <a:ea typeface="SimSun" panose="02010600030101010101" pitchFamily="2" charset="-122"/>
                        </a:rPr>
                        <a:t>3.2</a:t>
                      </a:r>
                      <a:endParaRPr lang="en-MY" sz="1200" spc="-20" dirty="0">
                        <a:solidFill>
                          <a:srgbClr val="000000"/>
                        </a:solidFill>
                        <a:effectLst/>
                        <a:latin typeface="Times New Roman" panose="02020603050405020304" pitchFamily="18" charset="0"/>
                        <a:ea typeface="SimSun" panose="02010600030101010101" pitchFamily="2" charset="-122"/>
                      </a:endParaRPr>
                    </a:p>
                  </a:txBody>
                  <a:tcPr marL="3600" marR="3600" marT="3600" marB="3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7"/>
                  </a:ext>
                </a:extLst>
              </a:tr>
              <a:tr h="134226">
                <a:tc>
                  <a:txBody>
                    <a:bodyPr/>
                    <a:lstStyle/>
                    <a:p>
                      <a:pPr marL="0" algn="l">
                        <a:spcAft>
                          <a:spcPts val="0"/>
                        </a:spcAft>
                      </a:pPr>
                      <a:r>
                        <a:rPr lang="en-MY" sz="1200" b="1" spc="-20" dirty="0">
                          <a:solidFill>
                            <a:srgbClr val="000000"/>
                          </a:solidFill>
                          <a:effectLst/>
                          <a:latin typeface="Arial" panose="020B0604020202020204" pitchFamily="34" charset="0"/>
                          <a:ea typeface="SimSun" panose="02010600030101010101" pitchFamily="2" charset="-122"/>
                        </a:rPr>
                        <a:t>Datin Hamidah</a:t>
                      </a:r>
                      <a:endParaRPr lang="en-MY" sz="1200" b="1" spc="-20" dirty="0">
                        <a:solidFill>
                          <a:srgbClr val="000000"/>
                        </a:solidFill>
                        <a:effectLst/>
                        <a:latin typeface="Times New Roman" panose="02020603050405020304" pitchFamily="18" charset="0"/>
                        <a:ea typeface="SimSun" panose="02010600030101010101" pitchFamily="2" charset="-122"/>
                      </a:endParaRPr>
                    </a:p>
                  </a:txBody>
                  <a:tcPr marL="3600" marR="3600" marT="3600" marB="3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algn="r">
                        <a:spcAft>
                          <a:spcPts val="0"/>
                        </a:spcAft>
                      </a:pPr>
                      <a:r>
                        <a:rPr lang="en-MY" sz="1200" spc="-20" dirty="0">
                          <a:solidFill>
                            <a:srgbClr val="000000"/>
                          </a:solidFill>
                          <a:effectLst/>
                          <a:latin typeface="Arial" panose="020B0604020202020204" pitchFamily="34" charset="0"/>
                          <a:ea typeface="SimSun" panose="02010600030101010101" pitchFamily="2" charset="-122"/>
                        </a:rPr>
                        <a:t>23,137,700</a:t>
                      </a:r>
                      <a:endParaRPr lang="en-MY" sz="1200" spc="-20" dirty="0">
                        <a:solidFill>
                          <a:srgbClr val="000000"/>
                        </a:solidFill>
                        <a:effectLst/>
                        <a:latin typeface="Times New Roman" panose="02020603050405020304" pitchFamily="18" charset="0"/>
                        <a:ea typeface="SimSun" panose="02010600030101010101" pitchFamily="2" charset="-122"/>
                      </a:endParaRPr>
                    </a:p>
                  </a:txBody>
                  <a:tcPr marL="3600" marR="3600" marT="3600" marB="3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algn="r">
                        <a:spcAft>
                          <a:spcPts val="0"/>
                        </a:spcAft>
                      </a:pPr>
                      <a:r>
                        <a:rPr lang="en-MY" sz="1200" spc="-20" dirty="0">
                          <a:solidFill>
                            <a:srgbClr val="000000"/>
                          </a:solidFill>
                          <a:effectLst/>
                          <a:latin typeface="Arial" panose="020B0604020202020204" pitchFamily="34" charset="0"/>
                          <a:ea typeface="SimSun" panose="02010600030101010101" pitchFamily="2" charset="-122"/>
                        </a:rPr>
                        <a:t>3.2</a:t>
                      </a:r>
                      <a:endParaRPr lang="en-MY" sz="1200" spc="-20" dirty="0">
                        <a:solidFill>
                          <a:srgbClr val="000000"/>
                        </a:solidFill>
                        <a:effectLst/>
                        <a:latin typeface="Times New Roman" panose="02020603050405020304" pitchFamily="18" charset="0"/>
                        <a:ea typeface="SimSun" panose="02010600030101010101" pitchFamily="2" charset="-122"/>
                      </a:endParaRPr>
                    </a:p>
                  </a:txBody>
                  <a:tcPr marL="3600" marR="3600" marT="3600" marB="3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algn="r">
                        <a:spcAft>
                          <a:spcPts val="0"/>
                        </a:spcAft>
                      </a:pPr>
                      <a:r>
                        <a:rPr lang="en-MY" sz="1200" spc="-20" dirty="0">
                          <a:solidFill>
                            <a:srgbClr val="000000"/>
                          </a:solidFill>
                          <a:effectLst/>
                          <a:latin typeface="Arial" panose="020B0604020202020204" pitchFamily="34" charset="0"/>
                          <a:ea typeface="SimSun" panose="02010600030101010101" pitchFamily="2" charset="-122"/>
                        </a:rPr>
                        <a:t>104,063,900</a:t>
                      </a:r>
                      <a:endParaRPr lang="en-MY" sz="1200" spc="-20" dirty="0">
                        <a:solidFill>
                          <a:srgbClr val="000000"/>
                        </a:solidFill>
                        <a:effectLst/>
                        <a:latin typeface="Times New Roman" panose="02020603050405020304" pitchFamily="18" charset="0"/>
                        <a:ea typeface="SimSun" panose="02010600030101010101" pitchFamily="2" charset="-122"/>
                      </a:endParaRPr>
                    </a:p>
                  </a:txBody>
                  <a:tcPr marL="3600" marR="3600" marT="3600" marB="3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algn="r">
                        <a:spcAft>
                          <a:spcPts val="0"/>
                        </a:spcAft>
                      </a:pPr>
                      <a:r>
                        <a:rPr lang="en-MY" sz="1200" spc="-20" dirty="0">
                          <a:solidFill>
                            <a:srgbClr val="000000"/>
                          </a:solidFill>
                          <a:effectLst/>
                          <a:latin typeface="Arial" panose="020B0604020202020204" pitchFamily="34" charset="0"/>
                          <a:ea typeface="SimSun" panose="02010600030101010101" pitchFamily="2" charset="-122"/>
                        </a:rPr>
                        <a:t>14.2</a:t>
                      </a:r>
                      <a:endParaRPr lang="en-MY" sz="1200" spc="-20" dirty="0">
                        <a:solidFill>
                          <a:srgbClr val="000000"/>
                        </a:solidFill>
                        <a:effectLst/>
                        <a:latin typeface="Times New Roman" panose="02020603050405020304" pitchFamily="18" charset="0"/>
                        <a:ea typeface="SimSun" panose="02010600030101010101" pitchFamily="2" charset="-122"/>
                      </a:endParaRPr>
                    </a:p>
                  </a:txBody>
                  <a:tcPr marL="3600" marR="3600" marT="3600" marB="3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algn="r">
                        <a:spcAft>
                          <a:spcPts val="0"/>
                        </a:spcAft>
                      </a:pPr>
                      <a:r>
                        <a:rPr lang="en-MY" sz="1200" spc="-20" dirty="0">
                          <a:solidFill>
                            <a:srgbClr val="000000"/>
                          </a:solidFill>
                          <a:effectLst/>
                          <a:latin typeface="Arial" panose="020B0604020202020204" pitchFamily="34" charset="0"/>
                          <a:ea typeface="SimSun" panose="02010600030101010101" pitchFamily="2" charset="-122"/>
                        </a:rPr>
                        <a:t>34,696,050</a:t>
                      </a:r>
                      <a:endParaRPr lang="en-MY" sz="1200" spc="-20" dirty="0">
                        <a:solidFill>
                          <a:srgbClr val="000000"/>
                        </a:solidFill>
                        <a:effectLst/>
                        <a:latin typeface="Times New Roman" panose="02020603050405020304" pitchFamily="18" charset="0"/>
                        <a:ea typeface="SimSun" panose="02010600030101010101" pitchFamily="2" charset="-122"/>
                      </a:endParaRPr>
                    </a:p>
                  </a:txBody>
                  <a:tcPr marL="3600" marR="3600" marT="3600" marB="3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algn="r">
                        <a:spcAft>
                          <a:spcPts val="0"/>
                        </a:spcAft>
                      </a:pPr>
                      <a:r>
                        <a:rPr lang="en-MY" sz="1200" spc="-20" dirty="0">
                          <a:solidFill>
                            <a:srgbClr val="000000"/>
                          </a:solidFill>
                          <a:effectLst/>
                          <a:latin typeface="Arial" panose="020B0604020202020204" pitchFamily="34" charset="0"/>
                          <a:ea typeface="SimSun" panose="02010600030101010101" pitchFamily="2" charset="-122"/>
                        </a:rPr>
                        <a:t>3.2</a:t>
                      </a:r>
                      <a:endParaRPr lang="en-MY" sz="1200" spc="-20" dirty="0">
                        <a:solidFill>
                          <a:srgbClr val="000000"/>
                        </a:solidFill>
                        <a:effectLst/>
                        <a:latin typeface="Times New Roman" panose="02020603050405020304" pitchFamily="18" charset="0"/>
                        <a:ea typeface="SimSun" panose="02010600030101010101" pitchFamily="2" charset="-122"/>
                      </a:endParaRPr>
                    </a:p>
                  </a:txBody>
                  <a:tcPr marL="3600" marR="3600" marT="3600" marB="3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algn="r">
                        <a:spcAft>
                          <a:spcPts val="0"/>
                        </a:spcAft>
                      </a:pPr>
                      <a:r>
                        <a:rPr lang="en-MY" sz="1200" spc="-20" dirty="0">
                          <a:solidFill>
                            <a:srgbClr val="000000"/>
                          </a:solidFill>
                          <a:effectLst/>
                          <a:latin typeface="Arial" panose="020B0604020202020204" pitchFamily="34" charset="0"/>
                          <a:ea typeface="SimSun" panose="02010600030101010101" pitchFamily="2" charset="-122"/>
                        </a:rPr>
                        <a:t>156,095,850</a:t>
                      </a:r>
                      <a:endParaRPr lang="en-MY" sz="1200" spc="-20" dirty="0">
                        <a:solidFill>
                          <a:srgbClr val="000000"/>
                        </a:solidFill>
                        <a:effectLst/>
                        <a:latin typeface="Times New Roman" panose="02020603050405020304" pitchFamily="18" charset="0"/>
                        <a:ea typeface="SimSun" panose="02010600030101010101" pitchFamily="2" charset="-122"/>
                      </a:endParaRPr>
                    </a:p>
                  </a:txBody>
                  <a:tcPr marL="3600" marR="3600" marT="3600" marB="3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algn="r">
                        <a:spcAft>
                          <a:spcPts val="0"/>
                        </a:spcAft>
                      </a:pPr>
                      <a:r>
                        <a:rPr lang="en-MY" sz="1200" spc="-20" dirty="0">
                          <a:solidFill>
                            <a:srgbClr val="000000"/>
                          </a:solidFill>
                          <a:effectLst/>
                          <a:latin typeface="Arial" panose="020B0604020202020204" pitchFamily="34" charset="0"/>
                          <a:ea typeface="SimSun" panose="02010600030101010101" pitchFamily="2" charset="-122"/>
                        </a:rPr>
                        <a:t>14.2</a:t>
                      </a:r>
                      <a:endParaRPr lang="en-MY" sz="1200" spc="-20" dirty="0">
                        <a:solidFill>
                          <a:srgbClr val="000000"/>
                        </a:solidFill>
                        <a:effectLst/>
                        <a:latin typeface="Times New Roman" panose="02020603050405020304" pitchFamily="18" charset="0"/>
                        <a:ea typeface="SimSun" panose="02010600030101010101" pitchFamily="2" charset="-122"/>
                      </a:endParaRPr>
                    </a:p>
                  </a:txBody>
                  <a:tcPr marL="3600" marR="3600" marT="3600" marB="3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11" name="Rectangle 10"/>
          <p:cNvSpPr/>
          <p:nvPr/>
        </p:nvSpPr>
        <p:spPr>
          <a:xfrm>
            <a:off x="431937" y="1124262"/>
            <a:ext cx="4107600" cy="434715"/>
          </a:xfrm>
          <a:prstGeom prst="rect">
            <a:avLst/>
          </a:prstGeom>
          <a:solidFill>
            <a:srgbClr val="D6DC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500" b="1" dirty="0">
                <a:solidFill>
                  <a:prstClr val="black"/>
                </a:solidFill>
                <a:latin typeface="Arial" pitchFamily="34" charset="0"/>
                <a:cs typeface="Arial" pitchFamily="34" charset="0"/>
              </a:rPr>
              <a:t>Substantial Shareholders’ Shareholdings</a:t>
            </a:r>
            <a:endParaRPr lang="en-MY" sz="1500" b="1"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1683083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 y="213216"/>
            <a:ext cx="6584400" cy="507999"/>
          </a:xfrm>
          <a:prstGeom prst="rect">
            <a:avLst/>
          </a:prstGeom>
          <a:solidFill>
            <a:srgbClr val="6FCD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prstClr val="white"/>
                </a:solidFill>
                <a:latin typeface="Lato Heavy" pitchFamily="34" charset="0"/>
                <a:ea typeface="Lato Heavy" pitchFamily="34" charset="0"/>
                <a:cs typeface="Lato Heavy" pitchFamily="34" charset="0"/>
              </a:rPr>
              <a:t>Effects of the Proposals</a:t>
            </a:r>
            <a:endParaRPr lang="en-GB" sz="1200" b="1" i="1" dirty="0">
              <a:solidFill>
                <a:prstClr val="white"/>
              </a:solidFill>
              <a:latin typeface="Lato Heavy" pitchFamily="34" charset="0"/>
              <a:ea typeface="Lato Heavy" pitchFamily="34" charset="0"/>
              <a:cs typeface="Lato Heavy" pitchFamily="34" charset="0"/>
            </a:endParaRPr>
          </a:p>
        </p:txBody>
      </p:sp>
      <p:sp>
        <p:nvSpPr>
          <p:cNvPr id="2" name="Slide Number Placeholder 1"/>
          <p:cNvSpPr>
            <a:spLocks noGrp="1"/>
          </p:cNvSpPr>
          <p:nvPr>
            <p:ph type="sldNum" sz="quarter" idx="19"/>
          </p:nvPr>
        </p:nvSpPr>
        <p:spPr/>
        <p:txBody>
          <a:bodyPr/>
          <a:lstStyle/>
          <a:p>
            <a:fld id="{5C7F91A7-A6E3-4757-B72A-82F0678887B5}" type="slidenum">
              <a:rPr lang="en-GB" smtClean="0"/>
              <a:pPr/>
              <a:t>14</a:t>
            </a:fld>
            <a:endParaRPr lang="en-GB" dirty="0"/>
          </a:p>
        </p:txBody>
      </p:sp>
      <p:grpSp>
        <p:nvGrpSpPr>
          <p:cNvPr id="5" name="Group 4"/>
          <p:cNvGrpSpPr/>
          <p:nvPr/>
        </p:nvGrpSpPr>
        <p:grpSpPr>
          <a:xfrm>
            <a:off x="473401" y="1425339"/>
            <a:ext cx="11396838" cy="4862101"/>
            <a:chOff x="304800" y="1601271"/>
            <a:chExt cx="9216000" cy="3635260"/>
          </a:xfrm>
        </p:grpSpPr>
        <p:sp>
          <p:nvSpPr>
            <p:cNvPr id="6" name="Rectangle 5"/>
            <p:cNvSpPr/>
            <p:nvPr/>
          </p:nvSpPr>
          <p:spPr>
            <a:xfrm>
              <a:off x="304800" y="3001933"/>
              <a:ext cx="1368000" cy="968983"/>
            </a:xfrm>
            <a:prstGeom prst="rect">
              <a:avLst/>
            </a:prstGeom>
            <a:solidFill>
              <a:srgbClr val="D6DC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solidFill>
                    <a:schemeClr val="tx1"/>
                  </a:solidFill>
                  <a:latin typeface="Arial" pitchFamily="34" charset="0"/>
                  <a:cs typeface="Arial" pitchFamily="34" charset="0"/>
                </a:rPr>
                <a:t>Proposed Debt Capitalisation</a:t>
              </a:r>
              <a:endParaRPr lang="en-MY" sz="1500" b="1" dirty="0">
                <a:solidFill>
                  <a:schemeClr val="tx1"/>
                </a:solidFill>
                <a:latin typeface="Arial" pitchFamily="34" charset="0"/>
                <a:cs typeface="Arial" pitchFamily="34" charset="0"/>
              </a:endParaRPr>
            </a:p>
          </p:txBody>
        </p:sp>
        <p:cxnSp>
          <p:nvCxnSpPr>
            <p:cNvPr id="7" name="Straight Connector 6"/>
            <p:cNvCxnSpPr/>
            <p:nvPr/>
          </p:nvCxnSpPr>
          <p:spPr>
            <a:xfrm>
              <a:off x="304800" y="2844178"/>
              <a:ext cx="9216000" cy="0"/>
            </a:xfrm>
            <a:prstGeom prst="line">
              <a:avLst/>
            </a:prstGeom>
            <a:ln>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304800" y="1601271"/>
              <a:ext cx="1368000" cy="1111928"/>
            </a:xfrm>
            <a:prstGeom prst="rect">
              <a:avLst/>
            </a:prstGeom>
            <a:solidFill>
              <a:srgbClr val="D6DC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solidFill>
                    <a:schemeClr val="tx1"/>
                  </a:solidFill>
                  <a:latin typeface="Arial" pitchFamily="34" charset="0"/>
                  <a:cs typeface="Arial" pitchFamily="34" charset="0"/>
                </a:rPr>
                <a:t>Proposed Private Placement</a:t>
              </a:r>
              <a:endParaRPr lang="en-MY" sz="1500" b="1" dirty="0">
                <a:solidFill>
                  <a:schemeClr val="tx1"/>
                </a:solidFill>
                <a:latin typeface="Arial" pitchFamily="34" charset="0"/>
                <a:cs typeface="Arial" pitchFamily="34" charset="0"/>
              </a:endParaRPr>
            </a:p>
          </p:txBody>
        </p:sp>
        <p:cxnSp>
          <p:nvCxnSpPr>
            <p:cNvPr id="11" name="Straight Connector 10"/>
            <p:cNvCxnSpPr/>
            <p:nvPr/>
          </p:nvCxnSpPr>
          <p:spPr>
            <a:xfrm>
              <a:off x="304800" y="4132573"/>
              <a:ext cx="9216000" cy="0"/>
            </a:xfrm>
            <a:prstGeom prst="line">
              <a:avLst/>
            </a:prstGeom>
            <a:ln>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04801" y="4267547"/>
              <a:ext cx="1368000" cy="968984"/>
            </a:xfrm>
            <a:prstGeom prst="rect">
              <a:avLst/>
            </a:prstGeom>
            <a:solidFill>
              <a:srgbClr val="D6DC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solidFill>
                    <a:schemeClr val="tx1"/>
                  </a:solidFill>
                  <a:latin typeface="Arial" pitchFamily="34" charset="0"/>
                  <a:cs typeface="Arial" pitchFamily="34" charset="0"/>
                </a:rPr>
                <a:t>Proposed Free Warrants</a:t>
              </a:r>
              <a:endParaRPr lang="en-MY" sz="1500" b="1" dirty="0">
                <a:solidFill>
                  <a:schemeClr val="tx1"/>
                </a:solidFill>
                <a:latin typeface="Arial" pitchFamily="34" charset="0"/>
                <a:cs typeface="Arial" pitchFamily="34" charset="0"/>
              </a:endParaRPr>
            </a:p>
          </p:txBody>
        </p:sp>
      </p:grpSp>
      <p:sp>
        <p:nvSpPr>
          <p:cNvPr id="14" name="Rectangle 13"/>
          <p:cNvSpPr/>
          <p:nvPr/>
        </p:nvSpPr>
        <p:spPr>
          <a:xfrm>
            <a:off x="2230848" y="3286925"/>
            <a:ext cx="9385896" cy="954107"/>
          </a:xfrm>
          <a:prstGeom prst="rect">
            <a:avLst/>
          </a:prstGeom>
        </p:spPr>
        <p:txBody>
          <a:bodyPr wrap="square">
            <a:spAutoFit/>
          </a:bodyPr>
          <a:lstStyle/>
          <a:p>
            <a:pPr marL="285750" indent="-285750" algn="just">
              <a:buFont typeface="Arial" panose="020B0604020202020204" pitchFamily="34" charset="0"/>
              <a:buChar char="•"/>
            </a:pPr>
            <a:r>
              <a:rPr lang="en-US" sz="1400" dirty="0">
                <a:latin typeface="Arial" panose="020B0604020202020204" pitchFamily="34" charset="0"/>
                <a:cs typeface="Arial" panose="020B0604020202020204" pitchFamily="34" charset="0"/>
              </a:rPr>
              <a:t>Expected to result in gross interest savings of approximately RM3.6 million per annum as the debt pursuant to the Proposed Debt Capitalisation bears an interest rate of 6.85% per annum. </a:t>
            </a:r>
          </a:p>
          <a:p>
            <a:pPr marL="285750" indent="-285750" algn="just">
              <a:buFont typeface="Arial" panose="020B0604020202020204" pitchFamily="34" charset="0"/>
              <a:buChar char="•"/>
            </a:pPr>
            <a:r>
              <a:rPr lang="en-US" sz="1400" dirty="0">
                <a:latin typeface="Arial" panose="020B0604020202020204" pitchFamily="34" charset="0"/>
                <a:cs typeface="Arial" panose="020B0604020202020204" pitchFamily="34" charset="0"/>
              </a:rPr>
              <a:t>EPS for the financial year ending 31 December 2019 is expected to be diluted as a result of the increase in the number of Shares in issue upon issuance of the Settlement Shares. </a:t>
            </a:r>
          </a:p>
        </p:txBody>
      </p:sp>
      <p:sp>
        <p:nvSpPr>
          <p:cNvPr id="15" name="Rectangle 14"/>
          <p:cNvSpPr/>
          <p:nvPr/>
        </p:nvSpPr>
        <p:spPr>
          <a:xfrm>
            <a:off x="2241582" y="1351517"/>
            <a:ext cx="9241085" cy="1384995"/>
          </a:xfrm>
          <a:prstGeom prst="rect">
            <a:avLst/>
          </a:prstGeom>
        </p:spPr>
        <p:txBody>
          <a:bodyPr wrap="square">
            <a:spAutoFit/>
          </a:bodyPr>
          <a:lstStyle/>
          <a:p>
            <a:pPr marL="285750" indent="-285750" algn="just">
              <a:buFont typeface="Arial" panose="020B0604020202020204" pitchFamily="34" charset="0"/>
              <a:buChar char="•"/>
            </a:pPr>
            <a:r>
              <a:rPr lang="en-US" sz="1400" dirty="0">
                <a:latin typeface="Arial" panose="020B0604020202020204" pitchFamily="34" charset="0"/>
                <a:cs typeface="Arial" panose="020B0604020202020204" pitchFamily="34" charset="0"/>
              </a:rPr>
              <a:t>Not expected to have any material effect on the earnings of the Group for the financial year ending 31 December 2019. </a:t>
            </a:r>
          </a:p>
          <a:p>
            <a:pPr marL="285750" indent="-285750" algn="just">
              <a:buFont typeface="Arial" panose="020B0604020202020204" pitchFamily="34" charset="0"/>
              <a:buChar char="•"/>
            </a:pPr>
            <a:r>
              <a:rPr lang="en-US" sz="1400" dirty="0">
                <a:latin typeface="Arial" panose="020B0604020202020204" pitchFamily="34" charset="0"/>
                <a:cs typeface="Arial" panose="020B0604020202020204" pitchFamily="34" charset="0"/>
              </a:rPr>
              <a:t>EPS for the financial year ending 31 December 2019 is expected to be diluted as a result of the increase in the number of Shares in issue upon issuance of the Placement Shares. </a:t>
            </a:r>
          </a:p>
          <a:p>
            <a:pPr marL="285750" indent="-285750" algn="just">
              <a:buFont typeface="Arial" panose="020B0604020202020204" pitchFamily="34" charset="0"/>
              <a:buChar char="•"/>
            </a:pPr>
            <a:r>
              <a:rPr lang="en-US" sz="1400" dirty="0">
                <a:latin typeface="Arial" panose="020B0604020202020204" pitchFamily="34" charset="0"/>
                <a:cs typeface="Arial" panose="020B0604020202020204" pitchFamily="34" charset="0"/>
              </a:rPr>
              <a:t>Nonetheless, it is expected to contribute positively to the future earnings of the Group when the benefits of the use of proceeds are realised.</a:t>
            </a:r>
          </a:p>
        </p:txBody>
      </p:sp>
      <p:sp>
        <p:nvSpPr>
          <p:cNvPr id="16" name="Rectangle 15"/>
          <p:cNvSpPr/>
          <p:nvPr/>
        </p:nvSpPr>
        <p:spPr>
          <a:xfrm>
            <a:off x="2200800" y="4937487"/>
            <a:ext cx="9428823" cy="1384995"/>
          </a:xfrm>
          <a:prstGeom prst="rect">
            <a:avLst/>
          </a:prstGeom>
        </p:spPr>
        <p:txBody>
          <a:bodyPr wrap="square">
            <a:spAutoFit/>
          </a:bodyPr>
          <a:lstStyle/>
          <a:p>
            <a:pPr marL="285750" indent="-285750" algn="just">
              <a:buFont typeface="Arial" panose="020B0604020202020204" pitchFamily="34" charset="0"/>
              <a:buChar char="•"/>
            </a:pPr>
            <a:r>
              <a:rPr lang="en-US" sz="1400" dirty="0">
                <a:latin typeface="Arial" panose="020B0604020202020204" pitchFamily="34" charset="0"/>
                <a:cs typeface="Arial" panose="020B0604020202020204" pitchFamily="34" charset="0"/>
              </a:rPr>
              <a:t>Not expected to have any material effect on the earnings of the Group for the financial year ending 31 December 2019. </a:t>
            </a:r>
          </a:p>
          <a:p>
            <a:pPr marL="285750" indent="-285750" algn="just">
              <a:buFont typeface="Arial" panose="020B0604020202020204" pitchFamily="34" charset="0"/>
              <a:buChar char="•"/>
            </a:pPr>
            <a:r>
              <a:rPr lang="en-US" sz="1400" dirty="0">
                <a:latin typeface="Arial" panose="020B0604020202020204" pitchFamily="34" charset="0"/>
                <a:cs typeface="Arial" panose="020B0604020202020204" pitchFamily="34" charset="0"/>
              </a:rPr>
              <a:t>Assuming that the earnings of the Group remain unchanged, the EPS of the Group will be proportionately diluted as a result of the increase in the number of Shares in issue as and when the Warrants are exercised. </a:t>
            </a:r>
          </a:p>
          <a:p>
            <a:pPr marL="285750" indent="-285750" algn="just">
              <a:buFont typeface="Arial" panose="020B0604020202020204" pitchFamily="34" charset="0"/>
              <a:buChar char="•"/>
            </a:pPr>
            <a:r>
              <a:rPr lang="en-US" sz="1400" dirty="0">
                <a:latin typeface="Arial" panose="020B0604020202020204" pitchFamily="34" charset="0"/>
                <a:cs typeface="Arial" panose="020B0604020202020204" pitchFamily="34" charset="0"/>
              </a:rPr>
              <a:t>Nonetheless, it is expected to contribute positively to the future earnings of the Group when the benefits of the use of proceeds from the exercise of Warrants are realised.</a:t>
            </a:r>
            <a:endParaRPr lang="en-US" sz="1400" dirty="0">
              <a:effectLst/>
              <a:latin typeface="Arial" panose="020B0604020202020204" pitchFamily="34" charset="0"/>
              <a:cs typeface="Arial" panose="020B0604020202020204" pitchFamily="34" charset="0"/>
            </a:endParaRPr>
          </a:p>
        </p:txBody>
      </p:sp>
      <p:pic>
        <p:nvPicPr>
          <p:cNvPr id="17" name="Picture 16" descr="C:\Users\452333\Desktop\LOGO EAT 2019.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09745" y="12879"/>
            <a:ext cx="1127125" cy="1043305"/>
          </a:xfrm>
          <a:prstGeom prst="rect">
            <a:avLst/>
          </a:prstGeom>
          <a:noFill/>
          <a:ln>
            <a:noFill/>
          </a:ln>
        </p:spPr>
      </p:pic>
      <p:sp>
        <p:nvSpPr>
          <p:cNvPr id="18" name="Rectangle 17"/>
          <p:cNvSpPr/>
          <p:nvPr/>
        </p:nvSpPr>
        <p:spPr>
          <a:xfrm>
            <a:off x="485725" y="882216"/>
            <a:ext cx="4107600" cy="434715"/>
          </a:xfrm>
          <a:prstGeom prst="rect">
            <a:avLst/>
          </a:prstGeom>
          <a:solidFill>
            <a:srgbClr val="D6DC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500" b="1" dirty="0">
                <a:solidFill>
                  <a:prstClr val="black"/>
                </a:solidFill>
                <a:latin typeface="Arial" pitchFamily="34" charset="0"/>
                <a:cs typeface="Arial" pitchFamily="34" charset="0"/>
              </a:rPr>
              <a:t>Earnings and EPS</a:t>
            </a:r>
            <a:endParaRPr lang="en-MY" sz="1500" b="1"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38579578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8055655" y="4731656"/>
            <a:ext cx="3962173" cy="517238"/>
          </a:xfrm>
        </p:spPr>
        <p:txBody>
          <a:bodyPr/>
          <a:lstStyle/>
          <a:p>
            <a:pPr lvl="0"/>
            <a:r>
              <a:rPr lang="en-US" b="1" dirty="0">
                <a:latin typeface="Arial" pitchFamily="34" charset="0"/>
                <a:ea typeface="Lato Medium" pitchFamily="34" charset="0"/>
                <a:cs typeface="Arial" pitchFamily="34" charset="0"/>
              </a:rPr>
              <a:t>CONDITIONALITY AND TENTATIVE TIMELINE</a:t>
            </a:r>
          </a:p>
          <a:p>
            <a:endParaRPr lang="en-US" dirty="0"/>
          </a:p>
        </p:txBody>
      </p:sp>
    </p:spTree>
    <p:extLst>
      <p:ext uri="{BB962C8B-B14F-4D97-AF65-F5344CB8AC3E}">
        <p14:creationId xmlns:p14="http://schemas.microsoft.com/office/powerpoint/2010/main" val="31671850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 y="213216"/>
            <a:ext cx="6584400" cy="507999"/>
          </a:xfrm>
          <a:prstGeom prst="rect">
            <a:avLst/>
          </a:prstGeom>
          <a:solidFill>
            <a:srgbClr val="6FCD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prstClr val="white"/>
                </a:solidFill>
                <a:latin typeface="Lato Heavy" pitchFamily="34" charset="0"/>
                <a:ea typeface="Lato Heavy" pitchFamily="34" charset="0"/>
                <a:cs typeface="Lato Heavy" pitchFamily="34" charset="0"/>
              </a:rPr>
              <a:t>Conditionality and tentative timeline</a:t>
            </a:r>
            <a:endParaRPr lang="en-GB" b="1" dirty="0">
              <a:solidFill>
                <a:prstClr val="white"/>
              </a:solidFill>
              <a:latin typeface="Lato Heavy" pitchFamily="34" charset="0"/>
              <a:ea typeface="Lato Heavy" pitchFamily="34" charset="0"/>
              <a:cs typeface="Lato Heavy" pitchFamily="34" charset="0"/>
            </a:endParaRPr>
          </a:p>
        </p:txBody>
      </p:sp>
      <p:sp>
        <p:nvSpPr>
          <p:cNvPr id="2" name="Slide Number Placeholder 1"/>
          <p:cNvSpPr>
            <a:spLocks noGrp="1"/>
          </p:cNvSpPr>
          <p:nvPr>
            <p:ph type="sldNum" sz="quarter" idx="19"/>
          </p:nvPr>
        </p:nvSpPr>
        <p:spPr/>
        <p:txBody>
          <a:bodyPr/>
          <a:lstStyle/>
          <a:p>
            <a:fld id="{5C7F91A7-A6E3-4757-B72A-82F0678887B5}" type="slidenum">
              <a:rPr lang="en-GB" smtClean="0">
                <a:solidFill>
                  <a:prstClr val="black">
                    <a:tint val="75000"/>
                  </a:prstClr>
                </a:solidFill>
              </a:rPr>
              <a:pPr/>
              <a:t>16</a:t>
            </a:fld>
            <a:endParaRPr lang="en-GB" dirty="0">
              <a:solidFill>
                <a:prstClr val="black">
                  <a:tint val="75000"/>
                </a:prstClr>
              </a:solidFill>
            </a:endParaRPr>
          </a:p>
        </p:txBody>
      </p:sp>
      <p:sp>
        <p:nvSpPr>
          <p:cNvPr id="5" name="TextBox 4"/>
          <p:cNvSpPr txBox="1"/>
          <p:nvPr/>
        </p:nvSpPr>
        <p:spPr>
          <a:xfrm>
            <a:off x="275771" y="1246564"/>
            <a:ext cx="11536524" cy="2462213"/>
          </a:xfrm>
          <a:prstGeom prst="rect">
            <a:avLst/>
          </a:prstGeom>
          <a:noFill/>
        </p:spPr>
        <p:txBody>
          <a:bodyPr wrap="square" rtlCol="0">
            <a:spAutoFit/>
          </a:bodyPr>
          <a:lstStyle/>
          <a:p>
            <a:pPr marL="285750" indent="-285750" algn="just">
              <a:buFont typeface="Arial" panose="020B0604020202020204" pitchFamily="34" charset="0"/>
              <a:buChar char="•"/>
            </a:pPr>
            <a:r>
              <a:rPr lang="en-US" sz="1350" dirty="0">
                <a:latin typeface="Arial" panose="020B0604020202020204" pitchFamily="34" charset="0"/>
                <a:cs typeface="Arial" panose="020B0604020202020204" pitchFamily="34" charset="0"/>
              </a:rPr>
              <a:t>The Proposed Private Placement, the Proposed Debt Capitalisation and the Proposed Free Warrants Issue are not inter-conditional upon each other. </a:t>
            </a:r>
          </a:p>
          <a:p>
            <a:pPr marL="285750" indent="-285750" algn="just">
              <a:buFont typeface="Arial" panose="020B0604020202020204" pitchFamily="34" charset="0"/>
              <a:buChar char="•"/>
            </a:pPr>
            <a:endParaRPr lang="en-US" sz="135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sz="1350" dirty="0">
                <a:latin typeface="Arial" panose="020B0604020202020204" pitchFamily="34" charset="0"/>
                <a:cs typeface="Arial" panose="020B0604020202020204" pitchFamily="34" charset="0"/>
              </a:rPr>
              <a:t>The Proposed Private Placement to Dato’ Hak, the Proposed Private Placement to Sindora and the Proposed Private Placement of the Remaining Placement Shares are not conditional upon each other.</a:t>
            </a:r>
          </a:p>
          <a:p>
            <a:pPr marL="285750" indent="-285750" algn="just">
              <a:buFont typeface="Arial" panose="020B0604020202020204" pitchFamily="34" charset="0"/>
              <a:buChar char="•"/>
            </a:pPr>
            <a:endParaRPr lang="en-US" sz="135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en-US" sz="1350" dirty="0">
              <a:latin typeface="Arial" panose="020B0604020202020204" pitchFamily="34" charset="0"/>
              <a:cs typeface="Arial" panose="020B0604020202020204" pitchFamily="34" charset="0"/>
            </a:endParaRPr>
          </a:p>
          <a:p>
            <a:endParaRPr lang="en-US" sz="1350" dirty="0"/>
          </a:p>
          <a:p>
            <a:pPr marL="285750" indent="-285750" algn="just">
              <a:buFont typeface="Arial" panose="020B0604020202020204" pitchFamily="34" charset="0"/>
              <a:buChar char="•"/>
            </a:pPr>
            <a:endParaRPr lang="en-US" sz="1350" dirty="0">
              <a:latin typeface="Arial" panose="020B0604020202020204" pitchFamily="34" charset="0"/>
              <a:cs typeface="Arial" panose="020B0604020202020204" pitchFamily="34" charset="0"/>
            </a:endParaRPr>
          </a:p>
          <a:p>
            <a:pPr algn="just"/>
            <a:endParaRPr lang="en-US" sz="1350" dirty="0">
              <a:solidFill>
                <a:prstClr val="black"/>
              </a:solidFill>
              <a:latin typeface="Arial" panose="020B0604020202020204" pitchFamily="34" charset="0"/>
              <a:cs typeface="Arial" panose="020B0604020202020204" pitchFamily="34" charset="0"/>
            </a:endParaRPr>
          </a:p>
          <a:p>
            <a:pPr algn="just"/>
            <a:endParaRPr lang="en-US" sz="1350" dirty="0">
              <a:solidFill>
                <a:prstClr val="black"/>
              </a:solidFill>
              <a:latin typeface="Arial" panose="020B0604020202020204" pitchFamily="34" charset="0"/>
              <a:cs typeface="Arial" panose="020B0604020202020204" pitchFamily="34" charset="0"/>
            </a:endParaRPr>
          </a:p>
        </p:txBody>
      </p:sp>
      <p:sp>
        <p:nvSpPr>
          <p:cNvPr id="29" name="Rectangle 28"/>
          <p:cNvSpPr/>
          <p:nvPr/>
        </p:nvSpPr>
        <p:spPr>
          <a:xfrm>
            <a:off x="368336" y="782601"/>
            <a:ext cx="4107600" cy="434715"/>
          </a:xfrm>
          <a:prstGeom prst="rect">
            <a:avLst/>
          </a:prstGeom>
          <a:solidFill>
            <a:srgbClr val="D6DC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500" b="1" dirty="0">
                <a:solidFill>
                  <a:prstClr val="black"/>
                </a:solidFill>
                <a:latin typeface="Arial" pitchFamily="34" charset="0"/>
                <a:cs typeface="Arial" pitchFamily="34" charset="0"/>
              </a:rPr>
              <a:t>Conditionality</a:t>
            </a:r>
            <a:endParaRPr lang="en-MY" sz="1500" b="1" dirty="0">
              <a:solidFill>
                <a:prstClr val="black"/>
              </a:solidFill>
              <a:latin typeface="Arial" pitchFamily="34" charset="0"/>
              <a:cs typeface="Arial" pitchFamily="34" charset="0"/>
            </a:endParaRPr>
          </a:p>
        </p:txBody>
      </p:sp>
      <p:sp>
        <p:nvSpPr>
          <p:cNvPr id="35" name="TextBox 34"/>
          <p:cNvSpPr txBox="1"/>
          <p:nvPr/>
        </p:nvSpPr>
        <p:spPr>
          <a:xfrm>
            <a:off x="293701" y="2824353"/>
            <a:ext cx="11536524" cy="5078313"/>
          </a:xfrm>
          <a:prstGeom prst="rect">
            <a:avLst/>
          </a:prstGeom>
          <a:noFill/>
        </p:spPr>
        <p:txBody>
          <a:bodyPr wrap="square" rtlCol="0">
            <a:spAutoFit/>
          </a:bodyPr>
          <a:lstStyle/>
          <a:p>
            <a:pPr marL="285750" indent="-285750" algn="just">
              <a:buFont typeface="Arial" panose="020B0604020202020204" pitchFamily="34" charset="0"/>
              <a:buChar char="•"/>
            </a:pPr>
            <a:r>
              <a:rPr lang="en-US" sz="1350" dirty="0">
                <a:latin typeface="Arial" panose="020B0604020202020204" pitchFamily="34" charset="0"/>
                <a:cs typeface="Arial" panose="020B0604020202020204" pitchFamily="34" charset="0"/>
              </a:rPr>
              <a:t>The Proposed Private Placement to Dato’ Hak and Sindora, initially, without the placement of the Remaining Placement Shares, may result in the pro forma public shareholding spread decreasing to 23.1% (computed based on available shareholding information as at LPD). In order to comply with the public shareholding spread requirement, the Company will allocate such number of the Placement Shares to Dato’ Hak, Sindora and third party investors, at each tranche, based on a ratio which enables the Company to meet the public shareholding spread requirement. In view of that, the Proposed Private Placement of the Placement Shares to Dato’ Hak and Sindora may also be implemented in one of more tranches, together with the timing of the tranches of the Proposed Private Placement of the Remaining Placement Shares. </a:t>
            </a:r>
          </a:p>
          <a:p>
            <a:pPr marL="285750" indent="-285750" algn="just">
              <a:buFont typeface="Arial" panose="020B0604020202020204" pitchFamily="34" charset="0"/>
              <a:buChar char="•"/>
            </a:pPr>
            <a:endParaRPr lang="en-US" sz="135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sz="1350" dirty="0">
                <a:latin typeface="Arial" panose="020B0604020202020204" pitchFamily="34" charset="0"/>
                <a:cs typeface="Arial" panose="020B0604020202020204" pitchFamily="34" charset="0"/>
              </a:rPr>
              <a:t>To illustrate, if the Company is able to place 13,950,000 Placement Shares to independent third party investors, it will only then be able to fully implement the Proposed Private Placement of the Placement Shares to Dato’ Hak and Sindora of 19,148,900 and 25,531,900 Placement Shares, respectively. The pro forma public shareholding spread as at the LPD, pursuant to this illustration, is 25.0%.</a:t>
            </a:r>
          </a:p>
          <a:p>
            <a:pPr marL="285750" indent="-285750" algn="just">
              <a:buFont typeface="Arial" panose="020B0604020202020204" pitchFamily="34" charset="0"/>
              <a:buChar char="•"/>
            </a:pPr>
            <a:endParaRPr lang="en-US" sz="135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sz="1350" dirty="0">
                <a:latin typeface="Arial" panose="020B0604020202020204" pitchFamily="34" charset="0"/>
                <a:cs typeface="Arial" panose="020B0604020202020204" pitchFamily="34" charset="0"/>
              </a:rPr>
              <a:t>For the avoidance of doubt, the Proposed Debt Capitalisation will only be implemented upon completion of the Proposed Private Placement of 61,675,000 Placement Shares to independent third party investors.</a:t>
            </a:r>
          </a:p>
          <a:p>
            <a:pPr marL="285750" indent="-285750" algn="just">
              <a:buFont typeface="Arial" panose="020B0604020202020204" pitchFamily="34" charset="0"/>
              <a:buChar char="•"/>
            </a:pPr>
            <a:endParaRPr lang="en-US" sz="135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sz="1350" dirty="0">
                <a:latin typeface="Arial" panose="020B0604020202020204" pitchFamily="34" charset="0"/>
                <a:cs typeface="Arial" panose="020B0604020202020204" pitchFamily="34" charset="0"/>
              </a:rPr>
              <a:t>Further, as the issuance of the Settlement Shares upfront, may result in the pro forma public shareholding spread decreasing to 20.3% (computed based on available shareholding information as at LPD), the Company will only complete the Proposed Debt Capitalisation following the completion of the Proposed Private Placement of 61,675,000 Placement Shares to independent third party investors. The pro forma public shareholding spread as at the LPD following the completion of the Proposed Private Placement and the Proposed Debt Capitalisation will be 25.7%. </a:t>
            </a:r>
          </a:p>
          <a:p>
            <a:pPr marL="285750" indent="-285750" algn="just">
              <a:buFont typeface="Arial" panose="020B0604020202020204" pitchFamily="34" charset="0"/>
              <a:buChar char="•"/>
            </a:pPr>
            <a:endParaRPr lang="en-US" sz="135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en-US" sz="135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en-US" sz="135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en-US" sz="1350" dirty="0">
              <a:solidFill>
                <a:prstClr val="black"/>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en-US" sz="1350" dirty="0">
              <a:solidFill>
                <a:prstClr val="black"/>
              </a:solidFill>
              <a:latin typeface="Arial" panose="020B0604020202020204" pitchFamily="34" charset="0"/>
              <a:cs typeface="Arial" panose="020B0604020202020204" pitchFamily="34" charset="0"/>
            </a:endParaRPr>
          </a:p>
        </p:txBody>
      </p:sp>
      <p:sp>
        <p:nvSpPr>
          <p:cNvPr id="36" name="Rectangle 35"/>
          <p:cNvSpPr/>
          <p:nvPr/>
        </p:nvSpPr>
        <p:spPr>
          <a:xfrm>
            <a:off x="386266" y="2360390"/>
            <a:ext cx="4107600" cy="434715"/>
          </a:xfrm>
          <a:prstGeom prst="rect">
            <a:avLst/>
          </a:prstGeom>
          <a:solidFill>
            <a:srgbClr val="D6DC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500" b="1" dirty="0">
                <a:solidFill>
                  <a:prstClr val="black"/>
                </a:solidFill>
                <a:latin typeface="Arial" pitchFamily="34" charset="0"/>
                <a:cs typeface="Arial" pitchFamily="34" charset="0"/>
              </a:rPr>
              <a:t>Implementation</a:t>
            </a:r>
            <a:endParaRPr lang="en-MY" sz="1500" b="1"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14629720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 y="213216"/>
            <a:ext cx="6584400" cy="507999"/>
          </a:xfrm>
          <a:prstGeom prst="rect">
            <a:avLst/>
          </a:prstGeom>
          <a:solidFill>
            <a:srgbClr val="6FCD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prstClr val="white"/>
                </a:solidFill>
                <a:latin typeface="Lato Heavy" pitchFamily="34" charset="0"/>
                <a:ea typeface="Lato Heavy" pitchFamily="34" charset="0"/>
                <a:cs typeface="Lato Heavy" pitchFamily="34" charset="0"/>
              </a:rPr>
              <a:t>Conditionality and tentative timeline</a:t>
            </a:r>
            <a:endParaRPr lang="en-GB" b="1" dirty="0">
              <a:solidFill>
                <a:prstClr val="white"/>
              </a:solidFill>
              <a:latin typeface="Lato Heavy" pitchFamily="34" charset="0"/>
              <a:ea typeface="Lato Heavy" pitchFamily="34" charset="0"/>
              <a:cs typeface="Lato Heavy" pitchFamily="34" charset="0"/>
            </a:endParaRPr>
          </a:p>
        </p:txBody>
      </p:sp>
      <p:sp>
        <p:nvSpPr>
          <p:cNvPr id="2" name="Slide Number Placeholder 1"/>
          <p:cNvSpPr>
            <a:spLocks noGrp="1"/>
          </p:cNvSpPr>
          <p:nvPr>
            <p:ph type="sldNum" sz="quarter" idx="19"/>
          </p:nvPr>
        </p:nvSpPr>
        <p:spPr/>
        <p:txBody>
          <a:bodyPr/>
          <a:lstStyle/>
          <a:p>
            <a:fld id="{5C7F91A7-A6E3-4757-B72A-82F0678887B5}" type="slidenum">
              <a:rPr lang="en-GB" smtClean="0">
                <a:solidFill>
                  <a:prstClr val="black">
                    <a:tint val="75000"/>
                  </a:prstClr>
                </a:solidFill>
              </a:rPr>
              <a:pPr/>
              <a:t>17</a:t>
            </a:fld>
            <a:endParaRPr lang="en-GB" dirty="0">
              <a:solidFill>
                <a:prstClr val="black">
                  <a:tint val="75000"/>
                </a:prstClr>
              </a:solidFill>
            </a:endParaRPr>
          </a:p>
        </p:txBody>
      </p:sp>
      <p:sp>
        <p:nvSpPr>
          <p:cNvPr id="5" name="TextBox 4"/>
          <p:cNvSpPr txBox="1"/>
          <p:nvPr/>
        </p:nvSpPr>
        <p:spPr>
          <a:xfrm>
            <a:off x="275771" y="1286905"/>
            <a:ext cx="11536524" cy="954107"/>
          </a:xfrm>
          <a:prstGeom prst="rect">
            <a:avLst/>
          </a:prstGeom>
          <a:noFill/>
        </p:spPr>
        <p:txBody>
          <a:bodyPr wrap="square" rtlCol="0">
            <a:spAutoFit/>
          </a:bodyPr>
          <a:lstStyle/>
          <a:p>
            <a:pPr marL="285750" indent="-285750" algn="just">
              <a:buFont typeface="Arial" panose="020B0604020202020204" pitchFamily="34" charset="0"/>
              <a:buChar char="•"/>
            </a:pPr>
            <a:r>
              <a:rPr lang="en-US" sz="1400" dirty="0">
                <a:latin typeface="Arial" panose="020B0604020202020204" pitchFamily="34" charset="0"/>
                <a:cs typeface="Arial" panose="020B0604020202020204" pitchFamily="34" charset="0"/>
              </a:rPr>
              <a:t>The Proposed Free Warrants Issue will be expected to be implemented after the completion of the Proposed Private Placement and the Proposed Debt Capitalisation. </a:t>
            </a:r>
          </a:p>
          <a:p>
            <a:pPr algn="just"/>
            <a:endParaRPr lang="en-US" sz="1400" dirty="0">
              <a:solidFill>
                <a:prstClr val="black"/>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sz="1400" dirty="0">
                <a:solidFill>
                  <a:prstClr val="black"/>
                </a:solidFill>
                <a:latin typeface="Arial" panose="020B0604020202020204" pitchFamily="34" charset="0"/>
                <a:cs typeface="Arial" panose="020B0604020202020204" pitchFamily="34" charset="0"/>
              </a:rPr>
              <a:t>The tentative timeline </a:t>
            </a:r>
            <a:r>
              <a:rPr lang="en-US" sz="1400" dirty="0">
                <a:solidFill>
                  <a:prstClr val="black"/>
                </a:solidFill>
                <a:latin typeface="Lato Heavy"/>
                <a:cs typeface="Arial" panose="020B0604020202020204" pitchFamily="34" charset="0"/>
              </a:rPr>
              <a:t>for the Proposals is as follows:</a:t>
            </a:r>
          </a:p>
        </p:txBody>
      </p:sp>
      <p:grpSp>
        <p:nvGrpSpPr>
          <p:cNvPr id="6" name="Group 5"/>
          <p:cNvGrpSpPr/>
          <p:nvPr/>
        </p:nvGrpSpPr>
        <p:grpSpPr>
          <a:xfrm>
            <a:off x="620844" y="2406061"/>
            <a:ext cx="11045476" cy="3225964"/>
            <a:chOff x="948793" y="2578443"/>
            <a:chExt cx="10457741" cy="2999349"/>
          </a:xfrm>
        </p:grpSpPr>
        <p:sp>
          <p:nvSpPr>
            <p:cNvPr id="7" name="Line 24"/>
            <p:cNvSpPr>
              <a:spLocks noChangeShapeType="1"/>
            </p:cNvSpPr>
            <p:nvPr/>
          </p:nvSpPr>
          <p:spPr bwMode="auto">
            <a:xfrm flipV="1">
              <a:off x="10416515" y="2578447"/>
              <a:ext cx="0" cy="353331"/>
            </a:xfrm>
            <a:prstGeom prst="line">
              <a:avLst/>
            </a:prstGeom>
            <a:noFill/>
            <a:ln w="19050">
              <a:solidFill>
                <a:srgbClr val="000000"/>
              </a:solidFill>
              <a:round/>
              <a:headEnd/>
              <a:tailEnd/>
            </a:ln>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ctr">
                <a:buClr>
                  <a:srgbClr val="FB4005"/>
                </a:buClr>
                <a:buFont typeface="Arial" charset="0"/>
                <a:buChar char="♦"/>
                <a:defRPr/>
              </a:pPr>
              <a:endParaRPr lang="en-US" sz="1200" kern="0" dirty="0">
                <a:latin typeface="Tahoma" panose="020B0604030504040204" pitchFamily="34" charset="0"/>
                <a:ea typeface="Tahoma" panose="020B0604030504040204" pitchFamily="34" charset="0"/>
                <a:cs typeface="Tahoma" panose="020B0604030504040204" pitchFamily="34" charset="0"/>
              </a:endParaRPr>
            </a:p>
          </p:txBody>
        </p:sp>
        <p:grpSp>
          <p:nvGrpSpPr>
            <p:cNvPr id="8" name="Group 7"/>
            <p:cNvGrpSpPr/>
            <p:nvPr/>
          </p:nvGrpSpPr>
          <p:grpSpPr>
            <a:xfrm>
              <a:off x="948793" y="2578443"/>
              <a:ext cx="10457741" cy="2999349"/>
              <a:chOff x="948793" y="2578443"/>
              <a:chExt cx="10457741" cy="2999349"/>
            </a:xfrm>
          </p:grpSpPr>
          <p:sp>
            <p:nvSpPr>
              <p:cNvPr id="23" name="Line 24"/>
              <p:cNvSpPr>
                <a:spLocks noChangeShapeType="1"/>
              </p:cNvSpPr>
              <p:nvPr/>
            </p:nvSpPr>
            <p:spPr bwMode="auto">
              <a:xfrm flipV="1">
                <a:off x="7554418" y="2578443"/>
                <a:ext cx="0" cy="334711"/>
              </a:xfrm>
              <a:prstGeom prst="line">
                <a:avLst/>
              </a:prstGeom>
              <a:noFill/>
              <a:ln w="19050">
                <a:solidFill>
                  <a:srgbClr val="000000"/>
                </a:solidFill>
                <a:round/>
                <a:headEnd/>
                <a:tailEnd/>
              </a:ln>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ctr">
                  <a:buClr>
                    <a:srgbClr val="FB4005"/>
                  </a:buClr>
                  <a:buFont typeface="Arial" charset="0"/>
                  <a:buChar char="♦"/>
                  <a:defRPr/>
                </a:pPr>
                <a:endParaRPr lang="en-US" sz="1200" kern="0" dirty="0">
                  <a:latin typeface="Tahoma" panose="020B0604030504040204" pitchFamily="34" charset="0"/>
                  <a:ea typeface="Tahoma" panose="020B0604030504040204" pitchFamily="34" charset="0"/>
                  <a:cs typeface="Tahoma" panose="020B0604030504040204" pitchFamily="34" charset="0"/>
                </a:endParaRPr>
              </a:p>
            </p:txBody>
          </p:sp>
          <p:sp>
            <p:nvSpPr>
              <p:cNvPr id="24" name="Line 26"/>
              <p:cNvSpPr>
                <a:spLocks noChangeShapeType="1"/>
              </p:cNvSpPr>
              <p:nvPr/>
            </p:nvSpPr>
            <p:spPr bwMode="auto">
              <a:xfrm flipH="1">
                <a:off x="7557771" y="3386566"/>
                <a:ext cx="0" cy="546021"/>
              </a:xfrm>
              <a:prstGeom prst="line">
                <a:avLst/>
              </a:prstGeom>
              <a:noFill/>
              <a:ln w="19050">
                <a:solidFill>
                  <a:srgbClr val="000000"/>
                </a:solidFill>
                <a:round/>
                <a:headEnd/>
                <a:tailEnd type="triangle" w="med" len="med"/>
              </a:ln>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ctr">
                  <a:buClr>
                    <a:srgbClr val="FB4005"/>
                  </a:buClr>
                  <a:buFont typeface="Arial" charset="0"/>
                  <a:buChar char="♦"/>
                  <a:defRPr/>
                </a:pPr>
                <a:endParaRPr lang="en-US" sz="1200" kern="0" dirty="0">
                  <a:latin typeface="Tahoma" panose="020B0604030504040204" pitchFamily="34" charset="0"/>
                  <a:ea typeface="Tahoma" panose="020B0604030504040204" pitchFamily="34" charset="0"/>
                  <a:cs typeface="Tahoma" panose="020B0604030504040204" pitchFamily="34" charset="0"/>
                </a:endParaRPr>
              </a:p>
            </p:txBody>
          </p:sp>
          <p:sp>
            <p:nvSpPr>
              <p:cNvPr id="11" name="Rectangle 10"/>
              <p:cNvSpPr>
                <a:spLocks noChangeArrowheads="1"/>
              </p:cNvSpPr>
              <p:nvPr/>
            </p:nvSpPr>
            <p:spPr bwMode="auto">
              <a:xfrm>
                <a:off x="948793" y="2916695"/>
                <a:ext cx="1469038" cy="486465"/>
              </a:xfrm>
              <a:prstGeom prst="rect">
                <a:avLst/>
              </a:prstGeom>
              <a:solidFill>
                <a:srgbClr val="D6DCE5"/>
              </a:solidFill>
              <a:ln w="44450" algn="ctr">
                <a:noFill/>
                <a:miter lim="800000"/>
                <a:headEnd/>
                <a:tailEnd/>
              </a:ln>
            </p:spPr>
            <p:txBody>
              <a:bodyPr wrap="square" anchor="ctr">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ctr">
                  <a:spcBef>
                    <a:spcPct val="50000"/>
                  </a:spcBef>
                </a:pPr>
                <a:r>
                  <a:rPr lang="en-GB" altLang="en-US" b="1" dirty="0">
                    <a:solidFill>
                      <a:prstClr val="black"/>
                    </a:solidFill>
                    <a:latin typeface="Arial" panose="020B0604020202020204" pitchFamily="34" charset="0"/>
                    <a:ea typeface="Tahoma" panose="020B0604030504040204" pitchFamily="34" charset="0"/>
                    <a:cs typeface="Arial" panose="020B0604020202020204" pitchFamily="34" charset="0"/>
                  </a:rPr>
                  <a:t>25 September 2019</a:t>
                </a:r>
              </a:p>
            </p:txBody>
          </p:sp>
          <p:sp>
            <p:nvSpPr>
              <p:cNvPr id="15" name="TextBox 14"/>
              <p:cNvSpPr txBox="1"/>
              <p:nvPr/>
            </p:nvSpPr>
            <p:spPr>
              <a:xfrm>
                <a:off x="1009374" y="3975318"/>
                <a:ext cx="1953512" cy="457850"/>
              </a:xfrm>
              <a:prstGeom prst="rect">
                <a:avLst/>
              </a:prstGeom>
              <a:noFill/>
            </p:spPr>
            <p:txBody>
              <a:bodyPr wrap="square" rtlCol="0">
                <a:spAutoFit/>
              </a:bodyPr>
              <a:lstStyle/>
              <a:p>
                <a:pPr marL="171446" indent="-171446" algn="just">
                  <a:buFont typeface="Wingdings" panose="05000000000000000000" pitchFamily="2" charset="2"/>
                  <a:buChar char="§"/>
                </a:pPr>
                <a:r>
                  <a:rPr lang="en-US" sz="1400" dirty="0">
                    <a:solidFill>
                      <a:prstClr val="black"/>
                    </a:solidFill>
                    <a:latin typeface="Arial" panose="020B0604020202020204" pitchFamily="34" charset="0"/>
                    <a:ea typeface="Tahoma" panose="020B0604030504040204" pitchFamily="34" charset="0"/>
                    <a:cs typeface="Arial" panose="020B0604020202020204" pitchFamily="34" charset="0"/>
                  </a:rPr>
                  <a:t>EGM</a:t>
                </a:r>
              </a:p>
              <a:p>
                <a:pPr marL="171446" indent="-171446">
                  <a:buFont typeface="Wingdings" panose="05000000000000000000" pitchFamily="2" charset="2"/>
                  <a:buChar char="§"/>
                </a:pPr>
                <a:endParaRPr lang="en-US" sz="1200" dirty="0">
                  <a:solidFill>
                    <a:prstClr val="black"/>
                  </a:solidFill>
                  <a:latin typeface="Arial" panose="020B0604020202020204" pitchFamily="34" charset="0"/>
                  <a:ea typeface="Tahoma" panose="020B0604030504040204" pitchFamily="34" charset="0"/>
                  <a:cs typeface="Arial" panose="020B0604020202020204" pitchFamily="34" charset="0"/>
                </a:endParaRPr>
              </a:p>
            </p:txBody>
          </p:sp>
          <p:sp>
            <p:nvSpPr>
              <p:cNvPr id="17" name="Line 24"/>
              <p:cNvSpPr>
                <a:spLocks noChangeShapeType="1"/>
              </p:cNvSpPr>
              <p:nvPr/>
            </p:nvSpPr>
            <p:spPr bwMode="auto">
              <a:xfrm flipV="1">
                <a:off x="4624219" y="2578447"/>
                <a:ext cx="0" cy="353331"/>
              </a:xfrm>
              <a:prstGeom prst="line">
                <a:avLst/>
              </a:prstGeom>
              <a:noFill/>
              <a:ln w="19050">
                <a:solidFill>
                  <a:srgbClr val="000000"/>
                </a:solidFill>
                <a:round/>
                <a:headEnd/>
                <a:tailEnd/>
              </a:ln>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ctr">
                  <a:buClr>
                    <a:srgbClr val="FB4005"/>
                  </a:buClr>
                  <a:buFont typeface="Arial" charset="0"/>
                  <a:buChar char="♦"/>
                  <a:defRPr/>
                </a:pPr>
                <a:endParaRPr lang="en-US" sz="1200" kern="0" dirty="0">
                  <a:latin typeface="Tahoma" panose="020B0604030504040204" pitchFamily="34" charset="0"/>
                  <a:ea typeface="Tahoma" panose="020B0604030504040204" pitchFamily="34" charset="0"/>
                  <a:cs typeface="Tahoma" panose="020B0604030504040204" pitchFamily="34" charset="0"/>
                </a:endParaRPr>
              </a:p>
            </p:txBody>
          </p:sp>
          <p:sp>
            <p:nvSpPr>
              <p:cNvPr id="18" name="Line 26"/>
              <p:cNvSpPr>
                <a:spLocks noChangeShapeType="1"/>
              </p:cNvSpPr>
              <p:nvPr/>
            </p:nvSpPr>
            <p:spPr bwMode="auto">
              <a:xfrm flipH="1">
                <a:off x="4627572" y="3399440"/>
                <a:ext cx="0" cy="535537"/>
              </a:xfrm>
              <a:prstGeom prst="line">
                <a:avLst/>
              </a:prstGeom>
              <a:noFill/>
              <a:ln w="19050">
                <a:solidFill>
                  <a:srgbClr val="000000"/>
                </a:solidFill>
                <a:round/>
                <a:headEnd/>
                <a:tailEnd type="triangle" w="med" len="med"/>
              </a:ln>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ctr">
                  <a:buClr>
                    <a:srgbClr val="FB4005"/>
                  </a:buClr>
                  <a:buFont typeface="Arial" charset="0"/>
                  <a:buChar char="♦"/>
                  <a:defRPr/>
                </a:pPr>
                <a:endParaRPr lang="en-US" sz="1200" kern="0" dirty="0">
                  <a:latin typeface="Tahoma" panose="020B0604030504040204" pitchFamily="34" charset="0"/>
                  <a:ea typeface="Tahoma" panose="020B0604030504040204" pitchFamily="34" charset="0"/>
                  <a:cs typeface="Tahoma" panose="020B0604030504040204" pitchFamily="34" charset="0"/>
                </a:endParaRPr>
              </a:p>
            </p:txBody>
          </p:sp>
          <p:sp>
            <p:nvSpPr>
              <p:cNvPr id="16" name="Rectangle 15"/>
              <p:cNvSpPr>
                <a:spLocks noChangeArrowheads="1"/>
              </p:cNvSpPr>
              <p:nvPr/>
            </p:nvSpPr>
            <p:spPr bwMode="auto">
              <a:xfrm>
                <a:off x="3890470" y="2931320"/>
                <a:ext cx="1469983" cy="485331"/>
              </a:xfrm>
              <a:prstGeom prst="rect">
                <a:avLst/>
              </a:prstGeom>
              <a:solidFill>
                <a:srgbClr val="D6DCE5"/>
              </a:solidFill>
              <a:ln w="44450" algn="ctr">
                <a:noFill/>
                <a:miter lim="800000"/>
                <a:headEnd/>
                <a:tailEnd/>
              </a:ln>
            </p:spPr>
            <p:txBody>
              <a:bodyPr wrap="square" anchor="ctr">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ctr">
                  <a:spcBef>
                    <a:spcPct val="50000"/>
                  </a:spcBef>
                </a:pPr>
                <a:r>
                  <a:rPr lang="en-GB" altLang="en-US" b="1" dirty="0">
                    <a:solidFill>
                      <a:prstClr val="black"/>
                    </a:solidFill>
                    <a:latin typeface="Arial" panose="020B0604020202020204" pitchFamily="34" charset="0"/>
                    <a:ea typeface="Tahoma" panose="020B0604030504040204" pitchFamily="34" charset="0"/>
                    <a:cs typeface="Arial" panose="020B0604020202020204" pitchFamily="34" charset="0"/>
                  </a:rPr>
                  <a:t>November 2019</a:t>
                </a:r>
              </a:p>
            </p:txBody>
          </p:sp>
          <p:sp>
            <p:nvSpPr>
              <p:cNvPr id="22" name="Rectangle 21"/>
              <p:cNvSpPr>
                <a:spLocks noChangeArrowheads="1"/>
              </p:cNvSpPr>
              <p:nvPr/>
            </p:nvSpPr>
            <p:spPr bwMode="auto">
              <a:xfrm>
                <a:off x="6831888" y="2922200"/>
                <a:ext cx="1469038" cy="485331"/>
              </a:xfrm>
              <a:prstGeom prst="rect">
                <a:avLst/>
              </a:prstGeom>
              <a:solidFill>
                <a:srgbClr val="D6DCE5"/>
              </a:solidFill>
              <a:ln w="44450" algn="ctr">
                <a:noFill/>
                <a:miter lim="800000"/>
                <a:headEnd/>
                <a:tailEnd/>
              </a:ln>
            </p:spPr>
            <p:txBody>
              <a:bodyPr wrap="square" anchor="ctr">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ctr">
                  <a:spcBef>
                    <a:spcPct val="50000"/>
                  </a:spcBef>
                </a:pPr>
                <a:r>
                  <a:rPr lang="en-GB" altLang="en-US" b="1" dirty="0">
                    <a:solidFill>
                      <a:prstClr val="black"/>
                    </a:solidFill>
                    <a:latin typeface="Arial" panose="020B0604020202020204" pitchFamily="34" charset="0"/>
                    <a:ea typeface="Tahoma" panose="020B0604030504040204" pitchFamily="34" charset="0"/>
                    <a:cs typeface="Arial" panose="020B0604020202020204" pitchFamily="34" charset="0"/>
                  </a:rPr>
                  <a:t>January 2020</a:t>
                </a:r>
              </a:p>
            </p:txBody>
          </p:sp>
          <p:sp>
            <p:nvSpPr>
              <p:cNvPr id="25" name="Rectangle 24"/>
              <p:cNvSpPr>
                <a:spLocks noChangeArrowheads="1"/>
              </p:cNvSpPr>
              <p:nvPr/>
            </p:nvSpPr>
            <p:spPr bwMode="auto">
              <a:xfrm>
                <a:off x="9757420" y="2917262"/>
                <a:ext cx="1322719" cy="486465"/>
              </a:xfrm>
              <a:prstGeom prst="rect">
                <a:avLst/>
              </a:prstGeom>
              <a:solidFill>
                <a:srgbClr val="D6DCE5"/>
              </a:solidFill>
              <a:ln w="44450" algn="ctr">
                <a:noFill/>
                <a:miter lim="800000"/>
                <a:headEnd/>
                <a:tailEnd/>
              </a:ln>
            </p:spPr>
            <p:txBody>
              <a:bodyPr wrap="square" anchor="ctr">
                <a:spAutoFit/>
              </a:bodyPr>
              <a:lstStyle/>
              <a:p>
                <a:pPr algn="ctr">
                  <a:spcBef>
                    <a:spcPct val="50000"/>
                  </a:spcBef>
                </a:pPr>
                <a:r>
                  <a:rPr lang="en-GB" altLang="en-US" sz="1400" b="1" dirty="0">
                    <a:solidFill>
                      <a:prstClr val="black"/>
                    </a:solidFill>
                    <a:latin typeface="Arial" panose="020B0604020202020204" pitchFamily="34" charset="0"/>
                    <a:ea typeface="Tahoma" panose="020B0604030504040204" pitchFamily="34" charset="0"/>
                    <a:cs typeface="Arial" panose="020B0604020202020204" pitchFamily="34" charset="0"/>
                  </a:rPr>
                  <a:t>Mid February 2020</a:t>
                </a:r>
              </a:p>
            </p:txBody>
          </p:sp>
          <p:sp>
            <p:nvSpPr>
              <p:cNvPr id="26" name="Line 26"/>
              <p:cNvSpPr>
                <a:spLocks noChangeShapeType="1"/>
              </p:cNvSpPr>
              <p:nvPr/>
            </p:nvSpPr>
            <p:spPr bwMode="auto">
              <a:xfrm flipH="1">
                <a:off x="10419864" y="3394855"/>
                <a:ext cx="0" cy="535537"/>
              </a:xfrm>
              <a:prstGeom prst="line">
                <a:avLst/>
              </a:prstGeom>
              <a:noFill/>
              <a:ln w="19050">
                <a:solidFill>
                  <a:srgbClr val="000000"/>
                </a:solidFill>
                <a:round/>
                <a:headEnd/>
                <a:tailEnd type="triangle" w="med" len="med"/>
              </a:ln>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ctr">
                  <a:buClr>
                    <a:srgbClr val="FB4005"/>
                  </a:buClr>
                  <a:buFont typeface="Arial" charset="0"/>
                  <a:buChar char="♦"/>
                  <a:defRPr/>
                </a:pPr>
                <a:endParaRPr lang="en-US" sz="1200" kern="0" dirty="0">
                  <a:latin typeface="Tahoma" panose="020B0604030504040204" pitchFamily="34" charset="0"/>
                  <a:ea typeface="Tahoma" panose="020B0604030504040204" pitchFamily="34" charset="0"/>
                  <a:cs typeface="Tahoma" panose="020B0604030504040204" pitchFamily="34" charset="0"/>
                </a:endParaRPr>
              </a:p>
            </p:txBody>
          </p:sp>
          <p:sp>
            <p:nvSpPr>
              <p:cNvPr id="27" name="TextBox 26"/>
              <p:cNvSpPr txBox="1"/>
              <p:nvPr/>
            </p:nvSpPr>
            <p:spPr>
              <a:xfrm>
                <a:off x="3488901" y="3975318"/>
                <a:ext cx="2274760" cy="1602474"/>
              </a:xfrm>
              <a:prstGeom prst="rect">
                <a:avLst/>
              </a:prstGeom>
              <a:noFill/>
            </p:spPr>
            <p:txBody>
              <a:bodyPr wrap="square" rtlCol="0">
                <a:spAutoFit/>
              </a:bodyPr>
              <a:lstStyle/>
              <a:p>
                <a:pPr marL="171446" indent="-171446" algn="just">
                  <a:buFont typeface="Wingdings" panose="05000000000000000000" pitchFamily="2" charset="2"/>
                  <a:buChar char="§"/>
                </a:pPr>
                <a:r>
                  <a:rPr lang="en-US" sz="1400" dirty="0">
                    <a:solidFill>
                      <a:prstClr val="black"/>
                    </a:solidFill>
                    <a:latin typeface="Arial" panose="020B0604020202020204" pitchFamily="34" charset="0"/>
                    <a:ea typeface="Tahoma" panose="020B0604030504040204" pitchFamily="34" charset="0"/>
                    <a:cs typeface="Arial" panose="020B0604020202020204" pitchFamily="34" charset="0"/>
                  </a:rPr>
                  <a:t>Listing of and quotation for the Placement Shares</a:t>
                </a:r>
              </a:p>
              <a:p>
                <a:pPr marL="171446" indent="-171446" algn="just">
                  <a:buFont typeface="Wingdings" panose="05000000000000000000" pitchFamily="2" charset="2"/>
                  <a:buChar char="§"/>
                </a:pPr>
                <a:endParaRPr lang="en-US" sz="1400" dirty="0">
                  <a:solidFill>
                    <a:prstClr val="black"/>
                  </a:solidFill>
                  <a:latin typeface="Arial" panose="020B0604020202020204" pitchFamily="34" charset="0"/>
                  <a:ea typeface="Tahoma" panose="020B0604030504040204" pitchFamily="34" charset="0"/>
                  <a:cs typeface="Arial" panose="020B0604020202020204" pitchFamily="34" charset="0"/>
                </a:endParaRPr>
              </a:p>
              <a:p>
                <a:pPr marL="171446" indent="-171446" algn="just">
                  <a:buFont typeface="Wingdings" panose="05000000000000000000" pitchFamily="2" charset="2"/>
                  <a:buChar char="§"/>
                </a:pPr>
                <a:r>
                  <a:rPr lang="en-US" sz="1400" dirty="0">
                    <a:solidFill>
                      <a:prstClr val="black"/>
                    </a:solidFill>
                    <a:latin typeface="Arial" panose="020B0604020202020204" pitchFamily="34" charset="0"/>
                    <a:ea typeface="Tahoma" panose="020B0604030504040204" pitchFamily="34" charset="0"/>
                    <a:cs typeface="Arial" panose="020B0604020202020204" pitchFamily="34" charset="0"/>
                  </a:rPr>
                  <a:t>Listing of and </a:t>
                </a:r>
                <a:r>
                  <a:rPr lang="en-MY" sz="1400" dirty="0">
                    <a:solidFill>
                      <a:prstClr val="black"/>
                    </a:solidFill>
                    <a:latin typeface="Arial" panose="020B0604020202020204" pitchFamily="34" charset="0"/>
                    <a:ea typeface="Tahoma" panose="020B0604030504040204" pitchFamily="34" charset="0"/>
                    <a:cs typeface="Arial" panose="020B0604020202020204" pitchFamily="34" charset="0"/>
                  </a:rPr>
                  <a:t>quotation for the Settlement Shares</a:t>
                </a:r>
              </a:p>
              <a:p>
                <a:pPr marL="171446" indent="-171446" algn="just">
                  <a:buFont typeface="Wingdings" panose="05000000000000000000" pitchFamily="2" charset="2"/>
                  <a:buChar char="§"/>
                </a:pPr>
                <a:endParaRPr lang="en-US" sz="1200" dirty="0">
                  <a:solidFill>
                    <a:prstClr val="black"/>
                  </a:solidFill>
                  <a:latin typeface="Arial" panose="020B0604020202020204" pitchFamily="34" charset="0"/>
                  <a:ea typeface="Tahoma" panose="020B0604030504040204" pitchFamily="34" charset="0"/>
                  <a:cs typeface="Arial" panose="020B0604020202020204" pitchFamily="34" charset="0"/>
                </a:endParaRPr>
              </a:p>
              <a:p>
                <a:pPr marL="171446" indent="-171446" algn="just">
                  <a:buFont typeface="Wingdings" panose="05000000000000000000" pitchFamily="2" charset="2"/>
                  <a:buChar char="§"/>
                </a:pPr>
                <a:endParaRPr lang="en-MY" sz="1200" dirty="0">
                  <a:solidFill>
                    <a:prstClr val="black"/>
                  </a:solidFill>
                  <a:latin typeface="Arial" panose="020B0604020202020204" pitchFamily="34" charset="0"/>
                  <a:ea typeface="Tahoma" panose="020B0604030504040204" pitchFamily="34" charset="0"/>
                  <a:cs typeface="Arial" panose="020B0604020202020204" pitchFamily="34" charset="0"/>
                </a:endParaRPr>
              </a:p>
              <a:p>
                <a:pPr marL="171446" indent="-171446" algn="just">
                  <a:buFont typeface="Wingdings" panose="05000000000000000000" pitchFamily="2" charset="2"/>
                  <a:buChar char="§"/>
                </a:pPr>
                <a:endParaRPr lang="en-US" sz="1200" dirty="0">
                  <a:solidFill>
                    <a:prstClr val="black"/>
                  </a:solidFill>
                  <a:latin typeface="Arial" panose="020B0604020202020204" pitchFamily="34" charset="0"/>
                  <a:ea typeface="Tahoma" panose="020B0604030504040204" pitchFamily="34" charset="0"/>
                  <a:cs typeface="Arial" panose="020B0604020202020204" pitchFamily="34" charset="0"/>
                </a:endParaRPr>
              </a:p>
            </p:txBody>
          </p:sp>
          <p:sp>
            <p:nvSpPr>
              <p:cNvPr id="28" name="TextBox 27"/>
              <p:cNvSpPr txBox="1"/>
              <p:nvPr/>
            </p:nvSpPr>
            <p:spPr>
              <a:xfrm>
                <a:off x="6635813" y="3996841"/>
                <a:ext cx="1905342" cy="1402164"/>
              </a:xfrm>
              <a:prstGeom prst="rect">
                <a:avLst/>
              </a:prstGeom>
              <a:noFill/>
            </p:spPr>
            <p:txBody>
              <a:bodyPr wrap="square" rtlCol="0">
                <a:spAutoFit/>
              </a:bodyPr>
              <a:lstStyle/>
              <a:p>
                <a:pPr marL="171446" indent="-171446" algn="just">
                  <a:buFont typeface="Wingdings" panose="05000000000000000000" pitchFamily="2" charset="2"/>
                  <a:buChar char="§"/>
                </a:pPr>
                <a:r>
                  <a:rPr lang="en-US" sz="1400" dirty="0">
                    <a:solidFill>
                      <a:prstClr val="black"/>
                    </a:solidFill>
                    <a:latin typeface="Arial" panose="020B0604020202020204" pitchFamily="34" charset="0"/>
                    <a:ea typeface="Tahoma" panose="020B0604030504040204" pitchFamily="34" charset="0"/>
                    <a:cs typeface="Arial" panose="020B0604020202020204" pitchFamily="34" charset="0"/>
                  </a:rPr>
                  <a:t>Announcement of the entitlement date for the Proposed Free Warrants Issue</a:t>
                </a:r>
              </a:p>
              <a:p>
                <a:pPr marL="171446" indent="-171446" algn="just">
                  <a:buFont typeface="Wingdings" panose="05000000000000000000" pitchFamily="2" charset="2"/>
                  <a:buChar char="§"/>
                </a:pPr>
                <a:endParaRPr lang="en-US" sz="1200" dirty="0">
                  <a:solidFill>
                    <a:prstClr val="black"/>
                  </a:solidFill>
                  <a:latin typeface="Arial" panose="020B0604020202020204" pitchFamily="34" charset="0"/>
                  <a:ea typeface="Tahoma" panose="020B0604030504040204" pitchFamily="34" charset="0"/>
                  <a:cs typeface="Arial" panose="020B0604020202020204" pitchFamily="34" charset="0"/>
                </a:endParaRPr>
              </a:p>
              <a:p>
                <a:pPr marL="171446" indent="-171446" algn="just">
                  <a:buFont typeface="Wingdings" panose="05000000000000000000" pitchFamily="2" charset="2"/>
                  <a:buChar char="§"/>
                </a:pPr>
                <a:endParaRPr lang="en-MY" sz="1200" dirty="0">
                  <a:solidFill>
                    <a:prstClr val="black"/>
                  </a:solidFill>
                  <a:latin typeface="Arial" panose="020B0604020202020204" pitchFamily="34" charset="0"/>
                  <a:ea typeface="Tahoma" panose="020B0604030504040204" pitchFamily="34" charset="0"/>
                  <a:cs typeface="Arial" panose="020B0604020202020204" pitchFamily="34" charset="0"/>
                </a:endParaRPr>
              </a:p>
              <a:p>
                <a:pPr marL="171446" indent="-171446" algn="just">
                  <a:buFont typeface="Wingdings" panose="05000000000000000000" pitchFamily="2" charset="2"/>
                  <a:buChar char="§"/>
                </a:pPr>
                <a:endParaRPr lang="en-US" sz="1200" dirty="0">
                  <a:solidFill>
                    <a:prstClr val="black"/>
                  </a:solidFill>
                  <a:latin typeface="Arial" panose="020B0604020202020204" pitchFamily="34" charset="0"/>
                  <a:ea typeface="Tahoma" panose="020B0604030504040204" pitchFamily="34" charset="0"/>
                  <a:cs typeface="Arial" panose="020B0604020202020204" pitchFamily="34" charset="0"/>
                </a:endParaRPr>
              </a:p>
            </p:txBody>
          </p:sp>
          <p:sp>
            <p:nvSpPr>
              <p:cNvPr id="30" name="TextBox 29"/>
              <p:cNvSpPr txBox="1"/>
              <p:nvPr/>
            </p:nvSpPr>
            <p:spPr>
              <a:xfrm>
                <a:off x="9536897" y="3996841"/>
                <a:ext cx="1869637" cy="686775"/>
              </a:xfrm>
              <a:prstGeom prst="rect">
                <a:avLst/>
              </a:prstGeom>
              <a:noFill/>
            </p:spPr>
            <p:txBody>
              <a:bodyPr wrap="square" rtlCol="0">
                <a:spAutoFit/>
              </a:bodyPr>
              <a:lstStyle/>
              <a:p>
                <a:pPr marL="171446" indent="-171446" algn="just">
                  <a:buFont typeface="Wingdings" panose="05000000000000000000" pitchFamily="2" charset="2"/>
                  <a:buChar char="§"/>
                </a:pPr>
                <a:r>
                  <a:rPr lang="en-US" sz="1400" dirty="0">
                    <a:solidFill>
                      <a:prstClr val="black"/>
                    </a:solidFill>
                    <a:latin typeface="Arial" panose="020B0604020202020204" pitchFamily="34" charset="0"/>
                    <a:ea typeface="Tahoma" panose="020B0604030504040204" pitchFamily="34" charset="0"/>
                    <a:cs typeface="Arial" panose="020B0604020202020204" pitchFamily="34" charset="0"/>
                  </a:rPr>
                  <a:t>Listing of and quotation for the Warrants</a:t>
                </a:r>
                <a:endParaRPr lang="en-US" sz="1200" dirty="0">
                  <a:solidFill>
                    <a:prstClr val="black"/>
                  </a:solidFill>
                  <a:latin typeface="Arial" panose="020B0604020202020204" pitchFamily="34" charset="0"/>
                  <a:ea typeface="Tahoma" panose="020B0604030504040204" pitchFamily="34" charset="0"/>
                  <a:cs typeface="Arial" panose="020B0604020202020204" pitchFamily="34" charset="0"/>
                </a:endParaRPr>
              </a:p>
            </p:txBody>
          </p:sp>
        </p:grpSp>
      </p:grpSp>
      <p:sp>
        <p:nvSpPr>
          <p:cNvPr id="31" name="Line 26"/>
          <p:cNvSpPr>
            <a:spLocks noChangeShapeType="1"/>
          </p:cNvSpPr>
          <p:nvPr/>
        </p:nvSpPr>
        <p:spPr bwMode="auto">
          <a:xfrm flipH="1">
            <a:off x="1385848" y="3269053"/>
            <a:ext cx="0" cy="587276"/>
          </a:xfrm>
          <a:prstGeom prst="line">
            <a:avLst/>
          </a:prstGeom>
          <a:noFill/>
          <a:ln w="19050">
            <a:solidFill>
              <a:srgbClr val="000000"/>
            </a:solidFill>
            <a:round/>
            <a:headEnd/>
            <a:tailEnd type="triangle" w="med" len="med"/>
          </a:ln>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ctr">
              <a:buClr>
                <a:srgbClr val="FB4005"/>
              </a:buClr>
              <a:buFont typeface="Arial" charset="0"/>
              <a:buChar char="♦"/>
              <a:defRPr/>
            </a:pPr>
            <a:endParaRPr lang="en-US" sz="1200" kern="0" dirty="0">
              <a:latin typeface="Tahoma" panose="020B0604030504040204" pitchFamily="34" charset="0"/>
              <a:ea typeface="Tahoma" panose="020B0604030504040204" pitchFamily="34" charset="0"/>
              <a:cs typeface="Tahoma" panose="020B0604030504040204" pitchFamily="34" charset="0"/>
            </a:endParaRPr>
          </a:p>
        </p:txBody>
      </p:sp>
      <p:sp>
        <p:nvSpPr>
          <p:cNvPr id="32" name="Line 24"/>
          <p:cNvSpPr>
            <a:spLocks noChangeShapeType="1"/>
          </p:cNvSpPr>
          <p:nvPr/>
        </p:nvSpPr>
        <p:spPr bwMode="auto">
          <a:xfrm flipV="1">
            <a:off x="1382317" y="2389829"/>
            <a:ext cx="0" cy="380027"/>
          </a:xfrm>
          <a:prstGeom prst="line">
            <a:avLst/>
          </a:prstGeom>
          <a:noFill/>
          <a:ln w="19050">
            <a:solidFill>
              <a:srgbClr val="000000"/>
            </a:solidFill>
            <a:round/>
            <a:headEnd/>
            <a:tailEnd/>
          </a:ln>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ctr">
              <a:buClr>
                <a:srgbClr val="FB4005"/>
              </a:buClr>
              <a:buFont typeface="Arial" charset="0"/>
              <a:buChar char="♦"/>
              <a:defRPr/>
            </a:pPr>
            <a:endParaRPr lang="en-US" sz="1200" kern="0" dirty="0">
              <a:latin typeface="Tahoma" panose="020B0604030504040204" pitchFamily="34" charset="0"/>
              <a:ea typeface="Tahoma" panose="020B0604030504040204" pitchFamily="34" charset="0"/>
              <a:cs typeface="Tahoma" panose="020B0604030504040204" pitchFamily="34" charset="0"/>
            </a:endParaRPr>
          </a:p>
        </p:txBody>
      </p:sp>
      <p:cxnSp>
        <p:nvCxnSpPr>
          <p:cNvPr id="4" name="Straight Connector 3"/>
          <p:cNvCxnSpPr/>
          <p:nvPr/>
        </p:nvCxnSpPr>
        <p:spPr>
          <a:xfrm>
            <a:off x="896038" y="2498252"/>
            <a:ext cx="10224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368336" y="782601"/>
            <a:ext cx="4107600" cy="434715"/>
          </a:xfrm>
          <a:prstGeom prst="rect">
            <a:avLst/>
          </a:prstGeom>
          <a:solidFill>
            <a:srgbClr val="D6DC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500" b="1" dirty="0">
                <a:solidFill>
                  <a:prstClr val="black"/>
                </a:solidFill>
                <a:latin typeface="Arial" pitchFamily="34" charset="0"/>
                <a:cs typeface="Arial" pitchFamily="34" charset="0"/>
              </a:rPr>
              <a:t>Tentative timeline</a:t>
            </a:r>
            <a:endParaRPr lang="en-MY" sz="1500" b="1"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24805278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noAutofit/>
          </a:bodyPr>
          <a:lstStyle/>
          <a:p>
            <a:r>
              <a:rPr lang="en-MY" sz="4000" b="1" dirty="0">
                <a:latin typeface="Arial" panose="020B0604020202020204" pitchFamily="34" charset="0"/>
                <a:cs typeface="Arial" panose="020B0604020202020204" pitchFamily="34" charset="0"/>
              </a:rPr>
              <a:t>THANK YOU</a:t>
            </a:r>
          </a:p>
        </p:txBody>
      </p:sp>
    </p:spTree>
    <p:extLst>
      <p:ext uri="{BB962C8B-B14F-4D97-AF65-F5344CB8AC3E}">
        <p14:creationId xmlns:p14="http://schemas.microsoft.com/office/powerpoint/2010/main" val="13730276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6FCDE4"/>
        </a:solidFill>
        <a:effectLst/>
      </p:bgPr>
    </p:bg>
    <p:spTree>
      <p:nvGrpSpPr>
        <p:cNvPr id="1" name=""/>
        <p:cNvGrpSpPr/>
        <p:nvPr/>
      </p:nvGrpSpPr>
      <p:grpSpPr>
        <a:xfrm>
          <a:off x="0" y="0"/>
          <a:ext cx="0" cy="0"/>
          <a:chOff x="0" y="0"/>
          <a:chExt cx="0" cy="0"/>
        </a:xfrm>
      </p:grpSpPr>
      <p:sp>
        <p:nvSpPr>
          <p:cNvPr id="5" name="Rectangle 4"/>
          <p:cNvSpPr/>
          <p:nvPr/>
        </p:nvSpPr>
        <p:spPr>
          <a:xfrm>
            <a:off x="7658100" y="4424744"/>
            <a:ext cx="4533900" cy="12390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bIns="91440" rtlCol="0" anchor="t" anchorCtr="0"/>
          <a:lstStyle/>
          <a:p>
            <a:r>
              <a:rPr lang="en-US" sz="2400" b="1" dirty="0">
                <a:latin typeface="Arial" panose="020B0604020202020204" pitchFamily="34" charset="0"/>
                <a:ea typeface="Lato Medium" pitchFamily="34" charset="0"/>
                <a:cs typeface="Arial" panose="020B0604020202020204" pitchFamily="34" charset="0"/>
              </a:rPr>
              <a:t>DETAILS OF THE PROPOSALS</a:t>
            </a: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35199" t="9231" r="35199" b="49128"/>
          <a:stretch/>
        </p:blipFill>
        <p:spPr>
          <a:xfrm>
            <a:off x="5876119" y="858129"/>
            <a:ext cx="2916188" cy="5999871"/>
          </a:xfrm>
          <a:prstGeom prst="rect">
            <a:avLst/>
          </a:prstGeom>
        </p:spPr>
      </p:pic>
    </p:spTree>
    <p:extLst>
      <p:ext uri="{BB962C8B-B14F-4D97-AF65-F5344CB8AC3E}">
        <p14:creationId xmlns:p14="http://schemas.microsoft.com/office/powerpoint/2010/main" val="1471655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2" y="213216"/>
            <a:ext cx="6584400" cy="507999"/>
          </a:xfrm>
          <a:prstGeom prst="rect">
            <a:avLst/>
          </a:prstGeom>
          <a:solidFill>
            <a:srgbClr val="6FCD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prstClr val="white"/>
                </a:solidFill>
                <a:latin typeface="Lato Heavy" pitchFamily="34" charset="0"/>
                <a:ea typeface="Lato Heavy" pitchFamily="34" charset="0"/>
                <a:cs typeface="Lato Heavy" pitchFamily="34" charset="0"/>
              </a:rPr>
              <a:t>Proposed Private Placement</a:t>
            </a:r>
            <a:endParaRPr lang="en-GB" sz="1200" b="1" i="1" dirty="0">
              <a:solidFill>
                <a:prstClr val="white"/>
              </a:solidFill>
              <a:latin typeface="Lato Heavy" pitchFamily="34" charset="0"/>
              <a:ea typeface="Lato Heavy" pitchFamily="34" charset="0"/>
              <a:cs typeface="Lato Heavy" pitchFamily="34" charset="0"/>
            </a:endParaRPr>
          </a:p>
        </p:txBody>
      </p:sp>
      <p:sp>
        <p:nvSpPr>
          <p:cNvPr id="2" name="Slide Number Placeholder 1"/>
          <p:cNvSpPr>
            <a:spLocks noGrp="1"/>
          </p:cNvSpPr>
          <p:nvPr>
            <p:ph type="sldNum" sz="quarter" idx="19"/>
          </p:nvPr>
        </p:nvSpPr>
        <p:spPr/>
        <p:txBody>
          <a:bodyPr/>
          <a:lstStyle/>
          <a:p>
            <a:fld id="{5C7F91A7-A6E3-4757-B72A-82F0678887B5}" type="slidenum">
              <a:rPr lang="en-GB" smtClean="0">
                <a:solidFill>
                  <a:prstClr val="black">
                    <a:tint val="75000"/>
                  </a:prstClr>
                </a:solidFill>
              </a:rPr>
              <a:pPr/>
              <a:t>3</a:t>
            </a:fld>
            <a:endParaRPr lang="en-GB" dirty="0">
              <a:solidFill>
                <a:prstClr val="black">
                  <a:tint val="75000"/>
                </a:prstClr>
              </a:solidFill>
            </a:endParaRPr>
          </a:p>
        </p:txBody>
      </p:sp>
      <p:cxnSp>
        <p:nvCxnSpPr>
          <p:cNvPr id="8" name="Straight Connector 7"/>
          <p:cNvCxnSpPr/>
          <p:nvPr/>
        </p:nvCxnSpPr>
        <p:spPr>
          <a:xfrm flipH="1" flipV="1">
            <a:off x="464816" y="2488290"/>
            <a:ext cx="10815841" cy="59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flipV="1">
            <a:off x="464816" y="6669538"/>
            <a:ext cx="10815841" cy="59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flipV="1">
            <a:off x="464816" y="5806251"/>
            <a:ext cx="10815841" cy="59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9"/>
          <p:cNvSpPr txBox="1">
            <a:spLocks noChangeArrowheads="1"/>
          </p:cNvSpPr>
          <p:nvPr/>
        </p:nvSpPr>
        <p:spPr bwMode="auto">
          <a:xfrm>
            <a:off x="437133" y="1131280"/>
            <a:ext cx="1598400" cy="1191745"/>
          </a:xfrm>
          <a:prstGeom prst="rect">
            <a:avLst/>
          </a:prstGeom>
          <a:solidFill>
            <a:schemeClr val="tx2">
              <a:lumMod val="20000"/>
              <a:lumOff val="80000"/>
            </a:schemeClr>
          </a:solidFill>
          <a:ln w="9525">
            <a:noFill/>
            <a:miter lim="800000"/>
            <a:headEnd/>
            <a:tailEnd/>
          </a:ln>
        </p:spPr>
        <p:txBody>
          <a:bodyPr lIns="36000" tIns="46688" rIns="36000" bIns="46688" anchor="ctr" anchorCtr="1"/>
          <a:lstStyle/>
          <a:p>
            <a:pPr indent="114300" algn="ctr"/>
            <a:r>
              <a:rPr lang="en-US" sz="1500" b="1" dirty="0">
                <a:solidFill>
                  <a:prstClr val="black"/>
                </a:solidFill>
                <a:latin typeface="Arial" panose="020B0604020202020204" pitchFamily="34" charset="0"/>
                <a:cs typeface="Arial" panose="020B0604020202020204" pitchFamily="34" charset="0"/>
              </a:rPr>
              <a:t>Placement Arrangement</a:t>
            </a:r>
            <a:endParaRPr lang="en-US" sz="1500" b="1" dirty="0">
              <a:solidFill>
                <a:prstClr val="black">
                  <a:lumMod val="75000"/>
                  <a:lumOff val="25000"/>
                </a:prstClr>
              </a:solidFill>
              <a:latin typeface="Arial" panose="020B0604020202020204" pitchFamily="34" charset="0"/>
              <a:cs typeface="Arial" panose="020B0604020202020204" pitchFamily="34" charset="0"/>
            </a:endParaRPr>
          </a:p>
        </p:txBody>
      </p:sp>
      <p:sp>
        <p:nvSpPr>
          <p:cNvPr id="20" name="TextBox 19"/>
          <p:cNvSpPr txBox="1">
            <a:spLocks noChangeArrowheads="1"/>
          </p:cNvSpPr>
          <p:nvPr/>
        </p:nvSpPr>
        <p:spPr bwMode="auto">
          <a:xfrm>
            <a:off x="437133" y="3925677"/>
            <a:ext cx="1598400" cy="1738520"/>
          </a:xfrm>
          <a:prstGeom prst="rect">
            <a:avLst/>
          </a:prstGeom>
          <a:solidFill>
            <a:schemeClr val="tx2">
              <a:lumMod val="20000"/>
              <a:lumOff val="80000"/>
            </a:schemeClr>
          </a:solidFill>
          <a:ln w="9525">
            <a:noFill/>
            <a:miter lim="800000"/>
            <a:headEnd/>
            <a:tailEnd/>
          </a:ln>
        </p:spPr>
        <p:txBody>
          <a:bodyPr lIns="36000" tIns="46688" rIns="36000" bIns="46688" anchor="ctr" anchorCtr="1"/>
          <a:lstStyle/>
          <a:p>
            <a:pPr indent="114300" algn="ctr"/>
            <a:r>
              <a:rPr lang="en-US" sz="1500" b="1" dirty="0">
                <a:solidFill>
                  <a:prstClr val="black"/>
                </a:solidFill>
                <a:latin typeface="Arial" panose="020B0604020202020204" pitchFamily="34" charset="0"/>
                <a:cs typeface="Arial" panose="020B0604020202020204" pitchFamily="34" charset="0"/>
              </a:rPr>
              <a:t>Basis and justification</a:t>
            </a:r>
            <a:endParaRPr lang="en-US" sz="1500" b="1" dirty="0">
              <a:solidFill>
                <a:prstClr val="black">
                  <a:lumMod val="75000"/>
                  <a:lumOff val="25000"/>
                </a:prstClr>
              </a:solidFill>
              <a:latin typeface="Arial" panose="020B0604020202020204" pitchFamily="34" charset="0"/>
              <a:cs typeface="Arial" panose="020B0604020202020204" pitchFamily="34" charset="0"/>
            </a:endParaRPr>
          </a:p>
        </p:txBody>
      </p:sp>
      <p:sp>
        <p:nvSpPr>
          <p:cNvPr id="21" name="Rectangle 20"/>
          <p:cNvSpPr/>
          <p:nvPr/>
        </p:nvSpPr>
        <p:spPr>
          <a:xfrm>
            <a:off x="2047974" y="3847817"/>
            <a:ext cx="9183107" cy="2123658"/>
          </a:xfrm>
          <a:prstGeom prst="rect">
            <a:avLst/>
          </a:prstGeom>
        </p:spPr>
        <p:txBody>
          <a:bodyPr wrap="square">
            <a:spAutoFit/>
          </a:bodyPr>
          <a:lstStyle/>
          <a:p>
            <a:pPr marL="288925" indent="-285750" algn="just">
              <a:spcBef>
                <a:spcPts val="363"/>
              </a:spcBef>
              <a:buFont typeface="Arial" panose="020B0604020202020204" pitchFamily="34" charset="0"/>
              <a:buChar char="•"/>
              <a:defRPr/>
            </a:pPr>
            <a:r>
              <a:rPr lang="en-US" sz="1400" dirty="0">
                <a:latin typeface="Arial" panose="020B0604020202020204" pitchFamily="34" charset="0"/>
                <a:cs typeface="Arial" panose="020B0604020202020204" pitchFamily="34" charset="0"/>
              </a:rPr>
              <a:t>Dato’ Hak and Sindora</a:t>
            </a:r>
          </a:p>
          <a:p>
            <a:pPr marL="572400" indent="-285750" algn="just">
              <a:spcBef>
                <a:spcPts val="363"/>
              </a:spcBef>
              <a:buFont typeface="Wingdings" panose="05000000000000000000" pitchFamily="2" charset="2"/>
              <a:buChar char="Ø"/>
              <a:defRPr/>
            </a:pPr>
            <a:r>
              <a:rPr lang="en-US" sz="1400" dirty="0">
                <a:solidFill>
                  <a:prstClr val="black"/>
                </a:solidFill>
                <a:latin typeface="Arial" panose="020B0604020202020204" pitchFamily="34" charset="0"/>
                <a:cs typeface="Arial" panose="020B0604020202020204" pitchFamily="34" charset="0"/>
              </a:rPr>
              <a:t>The issue price for the Settlement Share.</a:t>
            </a:r>
            <a:endParaRPr lang="en-MY" sz="1400" dirty="0">
              <a:solidFill>
                <a:prstClr val="black"/>
              </a:solidFill>
              <a:latin typeface="Arial" panose="020B0604020202020204" pitchFamily="34" charset="0"/>
              <a:cs typeface="Arial" panose="020B0604020202020204" pitchFamily="34" charset="0"/>
            </a:endParaRPr>
          </a:p>
          <a:p>
            <a:pPr marL="572400" indent="-285750" algn="just">
              <a:spcBef>
                <a:spcPts val="363"/>
              </a:spcBef>
              <a:buFont typeface="Wingdings" panose="05000000000000000000" pitchFamily="2" charset="2"/>
              <a:buChar char="Ø"/>
              <a:defRPr/>
            </a:pPr>
            <a:r>
              <a:rPr lang="en-MY" sz="1400" dirty="0">
                <a:solidFill>
                  <a:prstClr val="black"/>
                </a:solidFill>
                <a:latin typeface="Arial" panose="020B0604020202020204" pitchFamily="34" charset="0"/>
                <a:cs typeface="Arial" panose="020B0604020202020204" pitchFamily="34" charset="0"/>
              </a:rPr>
              <a:t>Net asset per Share of RM0.45 based on the audited FYE December 2018.</a:t>
            </a:r>
          </a:p>
          <a:p>
            <a:pPr marL="572400" indent="-285750" algn="just">
              <a:spcBef>
                <a:spcPts val="363"/>
              </a:spcBef>
              <a:buFont typeface="Wingdings" panose="05000000000000000000" pitchFamily="2" charset="2"/>
              <a:buChar char="Ø"/>
              <a:defRPr/>
            </a:pPr>
            <a:r>
              <a:rPr lang="en-MY" sz="1400" dirty="0">
                <a:solidFill>
                  <a:prstClr val="black"/>
                </a:solidFill>
                <a:latin typeface="Arial" panose="020B0604020202020204" pitchFamily="34" charset="0"/>
                <a:cs typeface="Arial" panose="020B0604020202020204" pitchFamily="34" charset="0"/>
              </a:rPr>
              <a:t>Premium of 6.7% to the VWAP of Shares up to including 1 July 2019, of approximately RM0.4403. </a:t>
            </a:r>
          </a:p>
          <a:p>
            <a:pPr marL="288925" indent="-285750" algn="just">
              <a:spcBef>
                <a:spcPts val="363"/>
              </a:spcBef>
              <a:buFont typeface="Arial" panose="020B0604020202020204" pitchFamily="34" charset="0"/>
              <a:buChar char="•"/>
              <a:defRPr/>
            </a:pPr>
            <a:r>
              <a:rPr lang="en-US" sz="1400" dirty="0">
                <a:latin typeface="Arial" panose="020B0604020202020204" pitchFamily="34" charset="0"/>
                <a:cs typeface="Arial" panose="020B0604020202020204" pitchFamily="34" charset="0"/>
              </a:rPr>
              <a:t>Independent third party investors</a:t>
            </a:r>
          </a:p>
          <a:p>
            <a:pPr marL="572400" indent="-285750" algn="just">
              <a:spcBef>
                <a:spcPts val="363"/>
              </a:spcBef>
              <a:buFont typeface="Wingdings" panose="05000000000000000000" pitchFamily="2" charset="2"/>
              <a:buChar char="Ø"/>
              <a:defRPr/>
            </a:pPr>
            <a:r>
              <a:rPr lang="en-US" sz="1400" dirty="0">
                <a:solidFill>
                  <a:prstClr val="black"/>
                </a:solidFill>
                <a:latin typeface="Arial" panose="020B0604020202020204" pitchFamily="34" charset="0"/>
                <a:cs typeface="Arial" panose="020B0604020202020204" pitchFamily="34" charset="0"/>
              </a:rPr>
              <a:t>To be determined and fixed by the board with a discount not more than 10.0% to the VWAP immediately preceding the price fixing date.  </a:t>
            </a:r>
            <a:endParaRPr lang="en-MY" sz="1400" dirty="0">
              <a:solidFill>
                <a:prstClr val="black"/>
              </a:solidFill>
              <a:latin typeface="Arial" panose="020B0604020202020204" pitchFamily="34" charset="0"/>
              <a:cs typeface="Arial" panose="020B0604020202020204" pitchFamily="34" charset="0"/>
            </a:endParaRPr>
          </a:p>
          <a:p>
            <a:pPr marL="3175" algn="just">
              <a:spcBef>
                <a:spcPts val="363"/>
              </a:spcBef>
              <a:defRPr/>
            </a:pPr>
            <a:endParaRPr lang="en-MY" sz="1400" u="sng" dirty="0">
              <a:solidFill>
                <a:prstClr val="black"/>
              </a:solidFill>
              <a:latin typeface="Arial" panose="020B0604020202020204" pitchFamily="34" charset="0"/>
              <a:cs typeface="Arial" panose="020B0604020202020204" pitchFamily="34" charset="0"/>
            </a:endParaRPr>
          </a:p>
        </p:txBody>
      </p:sp>
      <p:sp>
        <p:nvSpPr>
          <p:cNvPr id="22" name="TextBox 9"/>
          <p:cNvSpPr txBox="1">
            <a:spLocks noChangeArrowheads="1"/>
          </p:cNvSpPr>
          <p:nvPr/>
        </p:nvSpPr>
        <p:spPr bwMode="auto">
          <a:xfrm>
            <a:off x="437134" y="5913174"/>
            <a:ext cx="1598400" cy="655686"/>
          </a:xfrm>
          <a:prstGeom prst="rect">
            <a:avLst/>
          </a:prstGeom>
          <a:solidFill>
            <a:schemeClr val="tx2">
              <a:lumMod val="20000"/>
              <a:lumOff val="80000"/>
            </a:schemeClr>
          </a:solidFill>
          <a:ln w="9525">
            <a:noFill/>
            <a:miter lim="800000"/>
            <a:headEnd/>
            <a:tailEnd/>
          </a:ln>
        </p:spPr>
        <p:txBody>
          <a:bodyPr lIns="36000" tIns="46688" rIns="36000" bIns="46688" anchor="ctr" anchorCtr="1"/>
          <a:lstStyle/>
          <a:p>
            <a:pPr indent="114300" algn="ctr"/>
            <a:r>
              <a:rPr lang="en-US" sz="1500" b="1" dirty="0">
                <a:solidFill>
                  <a:prstClr val="black"/>
                </a:solidFill>
                <a:latin typeface="Arial" panose="020B0604020202020204" pitchFamily="34" charset="0"/>
                <a:cs typeface="Arial" panose="020B0604020202020204" pitchFamily="34" charset="0"/>
              </a:rPr>
              <a:t>Ranking </a:t>
            </a:r>
            <a:endParaRPr lang="en-US" sz="1500" b="1" dirty="0">
              <a:solidFill>
                <a:prstClr val="black">
                  <a:lumMod val="75000"/>
                  <a:lumOff val="25000"/>
                </a:prstClr>
              </a:solidFill>
              <a:latin typeface="Arial" panose="020B0604020202020204" pitchFamily="34" charset="0"/>
              <a:cs typeface="Arial" panose="020B0604020202020204" pitchFamily="34" charset="0"/>
            </a:endParaRPr>
          </a:p>
        </p:txBody>
      </p:sp>
      <p:sp>
        <p:nvSpPr>
          <p:cNvPr id="24" name="Rectangle 23"/>
          <p:cNvSpPr/>
          <p:nvPr/>
        </p:nvSpPr>
        <p:spPr>
          <a:xfrm>
            <a:off x="2047974" y="5940051"/>
            <a:ext cx="9300562" cy="307777"/>
          </a:xfrm>
          <a:prstGeom prst="rect">
            <a:avLst/>
          </a:prstGeom>
        </p:spPr>
        <p:txBody>
          <a:bodyPr wrap="square">
            <a:spAutoFit/>
          </a:bodyPr>
          <a:lstStyle/>
          <a:p>
            <a:pPr marL="288925" indent="-285750" algn="just">
              <a:spcBef>
                <a:spcPts val="363"/>
              </a:spcBef>
              <a:buFont typeface="Arial" panose="020B0604020202020204" pitchFamily="34" charset="0"/>
              <a:buChar char="•"/>
              <a:defRPr/>
            </a:pPr>
            <a:r>
              <a:rPr lang="en-MY" sz="1400" dirty="0">
                <a:solidFill>
                  <a:prstClr val="black"/>
                </a:solidFill>
                <a:latin typeface="Arial" panose="020B0604020202020204" pitchFamily="34" charset="0"/>
                <a:cs typeface="Arial" panose="020B0604020202020204" pitchFamily="34" charset="0"/>
              </a:rPr>
              <a:t>Placement Shares shall, upon allotment and issuance, rank equally in all respects with the then existing Shares.</a:t>
            </a:r>
          </a:p>
        </p:txBody>
      </p:sp>
      <p:sp>
        <p:nvSpPr>
          <p:cNvPr id="25" name="Rectangle 24"/>
          <p:cNvSpPr/>
          <p:nvPr/>
        </p:nvSpPr>
        <p:spPr>
          <a:xfrm>
            <a:off x="2047974" y="1076379"/>
            <a:ext cx="9285434" cy="1374735"/>
          </a:xfrm>
          <a:prstGeom prst="rect">
            <a:avLst/>
          </a:prstGeom>
        </p:spPr>
        <p:txBody>
          <a:bodyPr wrap="square">
            <a:spAutoFit/>
          </a:bodyPr>
          <a:lstStyle/>
          <a:p>
            <a:pPr marL="288925" indent="-285750" algn="just">
              <a:spcBef>
                <a:spcPts val="363"/>
              </a:spcBef>
              <a:buFont typeface="Arial" panose="020B0604020202020204" pitchFamily="34" charset="0"/>
              <a:buChar char="•"/>
              <a:defRPr/>
            </a:pPr>
            <a:r>
              <a:rPr lang="en-MY" sz="1400" dirty="0">
                <a:solidFill>
                  <a:prstClr val="black"/>
                </a:solidFill>
                <a:latin typeface="Arial" panose="020B0604020202020204" pitchFamily="34" charset="0"/>
                <a:cs typeface="Arial" panose="020B0604020202020204" pitchFamily="34" charset="0"/>
              </a:rPr>
              <a:t>Issuance of up to 106,355,800 new Shares (approximately 21.1% of total number of issued Shares) of which: </a:t>
            </a:r>
          </a:p>
          <a:p>
            <a:pPr marL="572400" indent="-285750" algn="just">
              <a:spcBef>
                <a:spcPts val="363"/>
              </a:spcBef>
              <a:buFont typeface="Wingdings" panose="05000000000000000000" pitchFamily="2" charset="2"/>
              <a:buChar char="Ø"/>
              <a:defRPr/>
            </a:pPr>
            <a:r>
              <a:rPr lang="en-US" sz="1400" dirty="0">
                <a:solidFill>
                  <a:prstClr val="black"/>
                </a:solidFill>
                <a:latin typeface="Arial" panose="020B0604020202020204" pitchFamily="34" charset="0"/>
                <a:cs typeface="Arial" panose="020B0604020202020204" pitchFamily="34" charset="0"/>
              </a:rPr>
              <a:t>Up to 19,148,900 Placement Shares to Dato’ Hak. </a:t>
            </a:r>
          </a:p>
          <a:p>
            <a:pPr marL="572400" lvl="1" indent="-285750" algn="just">
              <a:spcBef>
                <a:spcPts val="363"/>
              </a:spcBef>
              <a:buFont typeface="Wingdings" panose="05000000000000000000" pitchFamily="2" charset="2"/>
              <a:buChar char="Ø"/>
              <a:defRPr/>
            </a:pPr>
            <a:r>
              <a:rPr lang="en-US" sz="1400" dirty="0">
                <a:solidFill>
                  <a:prstClr val="black"/>
                </a:solidFill>
                <a:latin typeface="Arial" panose="020B0604020202020204" pitchFamily="34" charset="0"/>
                <a:cs typeface="Arial" panose="020B0604020202020204" pitchFamily="34" charset="0"/>
              </a:rPr>
              <a:t>Up to 25,531,900 Placement Shares to Sindora.</a:t>
            </a:r>
          </a:p>
          <a:p>
            <a:pPr marL="572400" lvl="1" indent="-285750" algn="just">
              <a:spcBef>
                <a:spcPts val="363"/>
              </a:spcBef>
              <a:buFont typeface="Wingdings" panose="05000000000000000000" pitchFamily="2" charset="2"/>
              <a:buChar char="Ø"/>
              <a:defRPr/>
            </a:pPr>
            <a:r>
              <a:rPr lang="en-MY" sz="1400" dirty="0">
                <a:solidFill>
                  <a:prstClr val="black"/>
                </a:solidFill>
                <a:latin typeface="Arial" panose="020B0604020202020204" pitchFamily="34" charset="0"/>
                <a:cs typeface="Arial" panose="020B0604020202020204" pitchFamily="34" charset="0"/>
              </a:rPr>
              <a:t>Up to 61,675,000 Placement Shares to independent third party investors.</a:t>
            </a:r>
            <a:endParaRPr lang="en-US" sz="1400" dirty="0">
              <a:solidFill>
                <a:prstClr val="black"/>
              </a:solidFill>
              <a:latin typeface="Arial" panose="020B0604020202020204" pitchFamily="34" charset="0"/>
              <a:cs typeface="Arial" panose="020B0604020202020204" pitchFamily="34" charset="0"/>
            </a:endParaRPr>
          </a:p>
          <a:p>
            <a:pPr marL="115200" indent="-285750" algn="just">
              <a:spcBef>
                <a:spcPts val="363"/>
              </a:spcBef>
              <a:buFont typeface="Arial" panose="020B0604020202020204" pitchFamily="34" charset="0"/>
              <a:buChar char="•"/>
              <a:defRPr/>
            </a:pPr>
            <a:r>
              <a:rPr lang="en-US" sz="1400" dirty="0">
                <a:solidFill>
                  <a:prstClr val="black"/>
                </a:solidFill>
                <a:latin typeface="Arial" panose="020B0604020202020204" pitchFamily="34" charset="0"/>
                <a:cs typeface="Arial" panose="020B0604020202020204" pitchFamily="34" charset="0"/>
              </a:rPr>
              <a:t>Placement Shares may be implemented in one or more tranches prior to Proposed Free Warrants Issue.</a:t>
            </a:r>
            <a:endParaRPr lang="en-MY" sz="1400" dirty="0">
              <a:solidFill>
                <a:prstClr val="black"/>
              </a:solidFill>
              <a:latin typeface="Arial" panose="020B0604020202020204" pitchFamily="34" charset="0"/>
              <a:cs typeface="Arial" panose="020B0604020202020204" pitchFamily="34" charset="0"/>
            </a:endParaRPr>
          </a:p>
        </p:txBody>
      </p:sp>
      <p:sp>
        <p:nvSpPr>
          <p:cNvPr id="29" name="TextBox 9"/>
          <p:cNvSpPr txBox="1">
            <a:spLocks noChangeArrowheads="1"/>
          </p:cNvSpPr>
          <p:nvPr/>
        </p:nvSpPr>
        <p:spPr bwMode="auto">
          <a:xfrm>
            <a:off x="437134" y="2621342"/>
            <a:ext cx="1598400" cy="973855"/>
          </a:xfrm>
          <a:prstGeom prst="rect">
            <a:avLst/>
          </a:prstGeom>
          <a:solidFill>
            <a:schemeClr val="tx2">
              <a:lumMod val="20000"/>
              <a:lumOff val="80000"/>
            </a:schemeClr>
          </a:solidFill>
          <a:ln w="9525">
            <a:noFill/>
            <a:miter lim="800000"/>
            <a:headEnd/>
            <a:tailEnd/>
          </a:ln>
        </p:spPr>
        <p:txBody>
          <a:bodyPr lIns="36000" tIns="46688" rIns="36000" bIns="46688" anchor="ctr" anchorCtr="1"/>
          <a:lstStyle/>
          <a:p>
            <a:pPr indent="114300" algn="ctr"/>
            <a:r>
              <a:rPr lang="en-US" sz="1500" b="1" dirty="0">
                <a:solidFill>
                  <a:prstClr val="black"/>
                </a:solidFill>
                <a:latin typeface="Arial" panose="020B0604020202020204" pitchFamily="34" charset="0"/>
                <a:cs typeface="Arial" panose="020B0604020202020204" pitchFamily="34" charset="0"/>
              </a:rPr>
              <a:t>Issue Price </a:t>
            </a:r>
            <a:endParaRPr lang="en-US" sz="1500" b="1" dirty="0">
              <a:solidFill>
                <a:prstClr val="black">
                  <a:lumMod val="75000"/>
                  <a:lumOff val="25000"/>
                </a:prstClr>
              </a:solidFill>
              <a:latin typeface="Arial" panose="020B0604020202020204" pitchFamily="34" charset="0"/>
              <a:cs typeface="Arial" panose="020B0604020202020204" pitchFamily="34" charset="0"/>
            </a:endParaRPr>
          </a:p>
        </p:txBody>
      </p:sp>
      <p:sp>
        <p:nvSpPr>
          <p:cNvPr id="30" name="Rectangle 29"/>
          <p:cNvSpPr/>
          <p:nvPr/>
        </p:nvSpPr>
        <p:spPr>
          <a:xfrm>
            <a:off x="2047974" y="2580673"/>
            <a:ext cx="9300562" cy="1107996"/>
          </a:xfrm>
          <a:prstGeom prst="rect">
            <a:avLst/>
          </a:prstGeom>
        </p:spPr>
        <p:txBody>
          <a:bodyPr wrap="square">
            <a:spAutoFit/>
          </a:bodyPr>
          <a:lstStyle/>
          <a:p>
            <a:pPr marL="288925" indent="-285750" algn="just">
              <a:spcBef>
                <a:spcPts val="363"/>
              </a:spcBef>
              <a:buFont typeface="Arial" panose="020B0604020202020204" pitchFamily="34" charset="0"/>
              <a:buChar char="•"/>
              <a:defRPr/>
            </a:pPr>
            <a:r>
              <a:rPr lang="en-US" sz="1400" dirty="0">
                <a:latin typeface="Arial" panose="020B0604020202020204" pitchFamily="34" charset="0"/>
                <a:cs typeface="Arial" panose="020B0604020202020204" pitchFamily="34" charset="0"/>
              </a:rPr>
              <a:t>Dato’ Hak and Sindora</a:t>
            </a:r>
          </a:p>
          <a:p>
            <a:pPr marL="572400" indent="-285750" algn="just">
              <a:spcBef>
                <a:spcPts val="363"/>
              </a:spcBef>
              <a:buFont typeface="Wingdings" panose="05000000000000000000" pitchFamily="2" charset="2"/>
              <a:buChar char="Ø"/>
              <a:defRPr/>
            </a:pPr>
            <a:r>
              <a:rPr lang="en-US" sz="1400" dirty="0">
                <a:solidFill>
                  <a:prstClr val="black"/>
                </a:solidFill>
                <a:latin typeface="Arial" panose="020B0604020202020204" pitchFamily="34" charset="0"/>
                <a:cs typeface="Arial" panose="020B0604020202020204" pitchFamily="34" charset="0"/>
              </a:rPr>
              <a:t>RM0.47.</a:t>
            </a:r>
          </a:p>
          <a:p>
            <a:pPr marL="288925" indent="-285750" algn="just">
              <a:spcBef>
                <a:spcPts val="363"/>
              </a:spcBef>
              <a:buFont typeface="Arial" panose="020B0604020202020204" pitchFamily="34" charset="0"/>
              <a:buChar char="•"/>
              <a:defRPr/>
            </a:pPr>
            <a:r>
              <a:rPr lang="en-US" sz="1400" dirty="0">
                <a:latin typeface="Arial" panose="020B0604020202020204" pitchFamily="34" charset="0"/>
                <a:cs typeface="Arial" panose="020B0604020202020204" pitchFamily="34" charset="0"/>
              </a:rPr>
              <a:t>Independent third party investors</a:t>
            </a:r>
          </a:p>
          <a:p>
            <a:pPr marL="572400" indent="-285750" algn="just">
              <a:spcBef>
                <a:spcPts val="363"/>
              </a:spcBef>
              <a:buFont typeface="Wingdings" panose="05000000000000000000" pitchFamily="2" charset="2"/>
              <a:buChar char="Ø"/>
              <a:defRPr/>
            </a:pPr>
            <a:r>
              <a:rPr lang="en-US" sz="1400" dirty="0">
                <a:solidFill>
                  <a:prstClr val="black"/>
                </a:solidFill>
                <a:latin typeface="Arial" panose="020B0604020202020204" pitchFamily="34" charset="0"/>
                <a:cs typeface="Arial" panose="020B0604020202020204" pitchFamily="34" charset="0"/>
              </a:rPr>
              <a:t>To be determined later.</a:t>
            </a:r>
            <a:endParaRPr lang="en-MY" sz="1400" dirty="0">
              <a:solidFill>
                <a:prstClr val="black"/>
              </a:solidFill>
              <a:latin typeface="Arial" panose="020B0604020202020204" pitchFamily="34" charset="0"/>
              <a:cs typeface="Arial" panose="020B0604020202020204" pitchFamily="34" charset="0"/>
            </a:endParaRPr>
          </a:p>
        </p:txBody>
      </p:sp>
      <p:cxnSp>
        <p:nvCxnSpPr>
          <p:cNvPr id="31" name="Straight Connector 30"/>
          <p:cNvCxnSpPr/>
          <p:nvPr/>
        </p:nvCxnSpPr>
        <p:spPr>
          <a:xfrm flipH="1" flipV="1">
            <a:off x="464816" y="3764828"/>
            <a:ext cx="10815841" cy="59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81274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 y="213216"/>
            <a:ext cx="6583681" cy="507999"/>
          </a:xfrm>
          <a:prstGeom prst="rect">
            <a:avLst/>
          </a:prstGeom>
          <a:solidFill>
            <a:srgbClr val="6FCD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prstClr val="white"/>
                </a:solidFill>
                <a:latin typeface="Arial" panose="020B0604020202020204" pitchFamily="34" charset="0"/>
                <a:ea typeface="Lato Heavy" pitchFamily="34" charset="0"/>
                <a:cs typeface="Arial" panose="020B0604020202020204" pitchFamily="34" charset="0"/>
              </a:rPr>
              <a:t>Proposed Debt Capitalisation</a:t>
            </a:r>
            <a:endParaRPr lang="en-GB" b="1" dirty="0">
              <a:solidFill>
                <a:prstClr val="white"/>
              </a:solidFill>
              <a:latin typeface="Arial" panose="020B0604020202020204" pitchFamily="34" charset="0"/>
              <a:ea typeface="Lato Heavy" pitchFamily="34" charset="0"/>
              <a:cs typeface="Arial" panose="020B0604020202020204" pitchFamily="34" charset="0"/>
            </a:endParaRPr>
          </a:p>
        </p:txBody>
      </p:sp>
      <p:sp>
        <p:nvSpPr>
          <p:cNvPr id="2" name="Slide Number Placeholder 1"/>
          <p:cNvSpPr>
            <a:spLocks noGrp="1"/>
          </p:cNvSpPr>
          <p:nvPr>
            <p:ph type="sldNum" sz="quarter" idx="19"/>
          </p:nvPr>
        </p:nvSpPr>
        <p:spPr/>
        <p:txBody>
          <a:bodyPr/>
          <a:lstStyle/>
          <a:p>
            <a:fld id="{5C7F91A7-A6E3-4757-B72A-82F0678887B5}" type="slidenum">
              <a:rPr lang="en-GB" smtClean="0">
                <a:solidFill>
                  <a:prstClr val="black">
                    <a:tint val="75000"/>
                  </a:prstClr>
                </a:solidFill>
              </a:rPr>
              <a:pPr/>
              <a:t>4</a:t>
            </a:fld>
            <a:endParaRPr lang="en-GB" dirty="0">
              <a:solidFill>
                <a:prstClr val="black">
                  <a:tint val="75000"/>
                </a:prstClr>
              </a:solidFill>
            </a:endParaRPr>
          </a:p>
        </p:txBody>
      </p:sp>
      <p:sp>
        <p:nvSpPr>
          <p:cNvPr id="18" name="AutoShape 8" descr="Image result for sindora bhd logo"/>
          <p:cNvSpPr>
            <a:spLocks noChangeAspect="1" noChangeArrowheads="1"/>
          </p:cNvSpPr>
          <p:nvPr/>
        </p:nvSpPr>
        <p:spPr bwMode="auto">
          <a:xfrm>
            <a:off x="1933148" y="3960875"/>
            <a:ext cx="1973257" cy="19732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MY" dirty="0">
              <a:solidFill>
                <a:prstClr val="black"/>
              </a:solidFill>
            </a:endParaRPr>
          </a:p>
        </p:txBody>
      </p:sp>
      <p:sp>
        <p:nvSpPr>
          <p:cNvPr id="25" name="TextBox 9"/>
          <p:cNvSpPr txBox="1">
            <a:spLocks noChangeArrowheads="1"/>
          </p:cNvSpPr>
          <p:nvPr/>
        </p:nvSpPr>
        <p:spPr bwMode="auto">
          <a:xfrm>
            <a:off x="459405" y="1877911"/>
            <a:ext cx="1602000" cy="1467886"/>
          </a:xfrm>
          <a:prstGeom prst="rect">
            <a:avLst/>
          </a:prstGeom>
          <a:solidFill>
            <a:schemeClr val="tx2">
              <a:lumMod val="20000"/>
              <a:lumOff val="80000"/>
            </a:schemeClr>
          </a:solidFill>
          <a:ln w="9525">
            <a:noFill/>
            <a:miter lim="800000"/>
            <a:headEnd/>
            <a:tailEnd/>
          </a:ln>
        </p:spPr>
        <p:txBody>
          <a:bodyPr lIns="36000" tIns="46688" rIns="36000" bIns="46688" anchor="ctr" anchorCtr="1"/>
          <a:lstStyle/>
          <a:p>
            <a:pPr algn="ctr">
              <a:lnSpc>
                <a:spcPct val="107000"/>
              </a:lnSpc>
            </a:pPr>
            <a:r>
              <a:rPr lang="en-US" sz="1500" b="1" dirty="0">
                <a:solidFill>
                  <a:prstClr val="black"/>
                </a:solidFill>
                <a:latin typeface="Arial" panose="020B0604020202020204" pitchFamily="34" charset="0"/>
                <a:cs typeface="Arial" panose="020B0604020202020204" pitchFamily="34" charset="0"/>
              </a:rPr>
              <a:t>Amount owning to Sindora</a:t>
            </a:r>
            <a:endParaRPr lang="en-US" sz="1500" dirty="0">
              <a:solidFill>
                <a:prstClr val="black"/>
              </a:solidFill>
              <a:latin typeface="Arial" panose="020B0604020202020204" pitchFamily="34" charset="0"/>
              <a:cs typeface="Arial" panose="020B0604020202020204" pitchFamily="34" charset="0"/>
            </a:endParaRPr>
          </a:p>
        </p:txBody>
      </p:sp>
      <p:sp>
        <p:nvSpPr>
          <p:cNvPr id="26" name="TextBox 9"/>
          <p:cNvSpPr txBox="1">
            <a:spLocks noChangeArrowheads="1"/>
          </p:cNvSpPr>
          <p:nvPr/>
        </p:nvSpPr>
        <p:spPr bwMode="auto">
          <a:xfrm>
            <a:off x="437134" y="858934"/>
            <a:ext cx="1597961" cy="792522"/>
          </a:xfrm>
          <a:prstGeom prst="rect">
            <a:avLst/>
          </a:prstGeom>
          <a:solidFill>
            <a:schemeClr val="tx2">
              <a:lumMod val="20000"/>
              <a:lumOff val="80000"/>
            </a:schemeClr>
          </a:solidFill>
          <a:ln w="9525">
            <a:noFill/>
            <a:miter lim="800000"/>
            <a:headEnd/>
            <a:tailEnd/>
          </a:ln>
        </p:spPr>
        <p:txBody>
          <a:bodyPr lIns="36000" tIns="46688" rIns="36000" bIns="46688" anchor="ctr" anchorCtr="1"/>
          <a:lstStyle/>
          <a:p>
            <a:pPr indent="114300" algn="ctr"/>
            <a:r>
              <a:rPr lang="en-US" sz="1500" b="1" dirty="0">
                <a:solidFill>
                  <a:prstClr val="black"/>
                </a:solidFill>
                <a:latin typeface="Arial" panose="020B0604020202020204" pitchFamily="34" charset="0"/>
                <a:cs typeface="Arial" panose="020B0604020202020204" pitchFamily="34" charset="0"/>
              </a:rPr>
              <a:t>Number of issue and price</a:t>
            </a:r>
            <a:endParaRPr lang="en-US" sz="1500" b="1" dirty="0">
              <a:solidFill>
                <a:prstClr val="black">
                  <a:lumMod val="75000"/>
                  <a:lumOff val="25000"/>
                </a:prstClr>
              </a:solidFill>
              <a:latin typeface="Arial" panose="020B0604020202020204" pitchFamily="34" charset="0"/>
              <a:cs typeface="Arial" panose="020B0604020202020204" pitchFamily="34" charset="0"/>
            </a:endParaRPr>
          </a:p>
        </p:txBody>
      </p:sp>
      <p:sp>
        <p:nvSpPr>
          <p:cNvPr id="27" name="Rectangle 26"/>
          <p:cNvSpPr/>
          <p:nvPr/>
        </p:nvSpPr>
        <p:spPr>
          <a:xfrm>
            <a:off x="2050335" y="842131"/>
            <a:ext cx="8798459" cy="841256"/>
          </a:xfrm>
          <a:prstGeom prst="rect">
            <a:avLst/>
          </a:prstGeom>
        </p:spPr>
        <p:txBody>
          <a:bodyPr wrap="square">
            <a:spAutoFit/>
          </a:bodyPr>
          <a:lstStyle/>
          <a:p>
            <a:pPr marL="288925" indent="-285750" algn="just">
              <a:spcBef>
                <a:spcPts val="363"/>
              </a:spcBef>
              <a:buFont typeface="Arial" panose="020B0604020202020204" pitchFamily="34" charset="0"/>
              <a:buChar char="•"/>
              <a:defRPr/>
            </a:pPr>
            <a:r>
              <a:rPr lang="en-MY" sz="1400" dirty="0">
                <a:solidFill>
                  <a:prstClr val="black"/>
                </a:solidFill>
                <a:latin typeface="Arial" panose="020B0604020202020204" pitchFamily="34" charset="0"/>
                <a:cs typeface="Arial" panose="020B0604020202020204" pitchFamily="34" charset="0"/>
              </a:rPr>
              <a:t>Issuance of </a:t>
            </a:r>
            <a:r>
              <a:rPr lang="en-US" sz="1400" dirty="0">
                <a:solidFill>
                  <a:prstClr val="black"/>
                </a:solidFill>
                <a:latin typeface="Arial" panose="020B0604020202020204" pitchFamily="34" charset="0"/>
                <a:cs typeface="Arial" panose="020B0604020202020204" pitchFamily="34" charset="0"/>
              </a:rPr>
              <a:t>121,622,400 new Shares.</a:t>
            </a:r>
          </a:p>
          <a:p>
            <a:pPr marL="288925" indent="-285750" algn="just">
              <a:spcBef>
                <a:spcPts val="363"/>
              </a:spcBef>
              <a:buFont typeface="Arial" panose="020B0604020202020204" pitchFamily="34" charset="0"/>
              <a:buChar char="•"/>
              <a:defRPr/>
            </a:pPr>
            <a:r>
              <a:rPr lang="en-US" sz="1400" dirty="0">
                <a:solidFill>
                  <a:prstClr val="black"/>
                </a:solidFill>
                <a:latin typeface="Arial" panose="020B0604020202020204" pitchFamily="34" charset="0"/>
                <a:cs typeface="Arial" panose="020B0604020202020204" pitchFamily="34" charset="0"/>
              </a:rPr>
              <a:t>RM0.47.</a:t>
            </a:r>
          </a:p>
          <a:p>
            <a:pPr marL="288925" indent="-285750" algn="just">
              <a:spcBef>
                <a:spcPts val="363"/>
              </a:spcBef>
              <a:buFont typeface="Arial" panose="020B0604020202020204" pitchFamily="34" charset="0"/>
              <a:buChar char="•"/>
              <a:defRPr/>
            </a:pPr>
            <a:endParaRPr lang="en-GB" sz="1400" dirty="0">
              <a:solidFill>
                <a:prstClr val="black"/>
              </a:solidFill>
              <a:latin typeface="Arial" panose="020B0604020202020204" pitchFamily="34" charset="0"/>
              <a:cs typeface="Arial" panose="020B0604020202020204" pitchFamily="34" charset="0"/>
            </a:endParaRPr>
          </a:p>
        </p:txBody>
      </p:sp>
      <p:cxnSp>
        <p:nvCxnSpPr>
          <p:cNvPr id="28" name="Straight Connector 27"/>
          <p:cNvCxnSpPr/>
          <p:nvPr/>
        </p:nvCxnSpPr>
        <p:spPr>
          <a:xfrm flipH="1" flipV="1">
            <a:off x="457930" y="1759500"/>
            <a:ext cx="10872000" cy="59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9"/>
          <p:cNvSpPr txBox="1">
            <a:spLocks noChangeArrowheads="1"/>
          </p:cNvSpPr>
          <p:nvPr/>
        </p:nvSpPr>
        <p:spPr bwMode="auto">
          <a:xfrm>
            <a:off x="469037" y="5112955"/>
            <a:ext cx="1603613" cy="1450721"/>
          </a:xfrm>
          <a:prstGeom prst="rect">
            <a:avLst/>
          </a:prstGeom>
          <a:solidFill>
            <a:schemeClr val="tx2">
              <a:lumMod val="20000"/>
              <a:lumOff val="80000"/>
            </a:schemeClr>
          </a:solidFill>
          <a:ln w="9525">
            <a:noFill/>
            <a:miter lim="800000"/>
            <a:headEnd/>
            <a:tailEnd/>
          </a:ln>
        </p:spPr>
        <p:txBody>
          <a:bodyPr lIns="36000" tIns="46688" rIns="36000" bIns="46688" anchor="ctr" anchorCtr="1"/>
          <a:lstStyle/>
          <a:p>
            <a:pPr indent="114300" algn="ctr"/>
            <a:r>
              <a:rPr lang="en-US" sz="1500" b="1" dirty="0">
                <a:solidFill>
                  <a:prstClr val="black"/>
                </a:solidFill>
                <a:latin typeface="Arial" panose="020B0604020202020204" pitchFamily="34" charset="0"/>
                <a:cs typeface="Arial" panose="020B0604020202020204" pitchFamily="34" charset="0"/>
              </a:rPr>
              <a:t>Conditions precedent of the Settlement Agreement</a:t>
            </a:r>
            <a:endParaRPr lang="en-US" sz="1500" b="1" dirty="0">
              <a:solidFill>
                <a:prstClr val="black">
                  <a:lumMod val="75000"/>
                  <a:lumOff val="25000"/>
                </a:prstClr>
              </a:solidFill>
              <a:latin typeface="Arial" panose="020B0604020202020204" pitchFamily="34" charset="0"/>
              <a:cs typeface="Arial" panose="020B0604020202020204" pitchFamily="34" charset="0"/>
            </a:endParaRPr>
          </a:p>
        </p:txBody>
      </p:sp>
      <p:sp>
        <p:nvSpPr>
          <p:cNvPr id="30" name="TextBox 29"/>
          <p:cNvSpPr txBox="1">
            <a:spLocks noChangeArrowheads="1"/>
          </p:cNvSpPr>
          <p:nvPr/>
        </p:nvSpPr>
        <p:spPr bwMode="auto">
          <a:xfrm>
            <a:off x="452990" y="3596470"/>
            <a:ext cx="1597961" cy="624076"/>
          </a:xfrm>
          <a:prstGeom prst="rect">
            <a:avLst/>
          </a:prstGeom>
          <a:solidFill>
            <a:schemeClr val="tx2">
              <a:lumMod val="20000"/>
              <a:lumOff val="80000"/>
            </a:schemeClr>
          </a:solidFill>
          <a:ln w="9525">
            <a:noFill/>
            <a:miter lim="800000"/>
            <a:headEnd/>
            <a:tailEnd/>
          </a:ln>
        </p:spPr>
        <p:txBody>
          <a:bodyPr lIns="36000" tIns="46688" rIns="36000" bIns="46688" anchor="ctr" anchorCtr="1"/>
          <a:lstStyle/>
          <a:p>
            <a:pPr indent="114300" algn="ctr"/>
            <a:r>
              <a:rPr lang="en-US" sz="1500" b="1" dirty="0">
                <a:solidFill>
                  <a:prstClr val="black"/>
                </a:solidFill>
                <a:latin typeface="Arial" panose="020B0604020202020204" pitchFamily="34" charset="0"/>
                <a:cs typeface="Arial" panose="020B0604020202020204" pitchFamily="34" charset="0"/>
              </a:rPr>
              <a:t>Basis and justification</a:t>
            </a:r>
            <a:endParaRPr lang="en-US" sz="1500" b="1" dirty="0">
              <a:solidFill>
                <a:prstClr val="black">
                  <a:lumMod val="75000"/>
                  <a:lumOff val="25000"/>
                </a:prstClr>
              </a:solidFill>
              <a:latin typeface="Arial" panose="020B0604020202020204" pitchFamily="34" charset="0"/>
              <a:cs typeface="Arial" panose="020B0604020202020204" pitchFamily="34" charset="0"/>
            </a:endParaRPr>
          </a:p>
        </p:txBody>
      </p:sp>
      <p:sp>
        <p:nvSpPr>
          <p:cNvPr id="31" name="Rectangle 30"/>
          <p:cNvSpPr/>
          <p:nvPr/>
        </p:nvSpPr>
        <p:spPr>
          <a:xfrm>
            <a:off x="2050335" y="3559442"/>
            <a:ext cx="8564041" cy="574516"/>
          </a:xfrm>
          <a:prstGeom prst="rect">
            <a:avLst/>
          </a:prstGeom>
        </p:spPr>
        <p:txBody>
          <a:bodyPr wrap="square">
            <a:spAutoFit/>
          </a:bodyPr>
          <a:lstStyle/>
          <a:p>
            <a:pPr marL="288925" indent="-285750" algn="just">
              <a:spcBef>
                <a:spcPts val="363"/>
              </a:spcBef>
              <a:buFont typeface="Arial" panose="020B0604020202020204" pitchFamily="34" charset="0"/>
              <a:buChar char="•"/>
              <a:defRPr/>
            </a:pPr>
            <a:r>
              <a:rPr lang="en-MY" sz="1400" dirty="0">
                <a:solidFill>
                  <a:prstClr val="black"/>
                </a:solidFill>
                <a:latin typeface="Arial" panose="020B0604020202020204" pitchFamily="34" charset="0"/>
                <a:cs typeface="Arial" panose="020B0604020202020204" pitchFamily="34" charset="0"/>
              </a:rPr>
              <a:t>NA per Share of RM0.45 based on the audited FYE December 2018.</a:t>
            </a:r>
          </a:p>
          <a:p>
            <a:pPr marL="288925" indent="-285750" algn="just">
              <a:spcBef>
                <a:spcPts val="363"/>
              </a:spcBef>
              <a:buFont typeface="Arial" panose="020B0604020202020204" pitchFamily="34" charset="0"/>
              <a:buChar char="•"/>
              <a:defRPr/>
            </a:pPr>
            <a:r>
              <a:rPr lang="en-MY" sz="1400" dirty="0">
                <a:solidFill>
                  <a:prstClr val="black"/>
                </a:solidFill>
                <a:latin typeface="Arial" panose="020B0604020202020204" pitchFamily="34" charset="0"/>
                <a:cs typeface="Arial" panose="020B0604020202020204" pitchFamily="34" charset="0"/>
              </a:rPr>
              <a:t>Premium of 6.7% to the VWAP of Shares up to and including 1 July 2019, of approximately RM0.4403.</a:t>
            </a:r>
          </a:p>
        </p:txBody>
      </p:sp>
      <p:sp>
        <p:nvSpPr>
          <p:cNvPr id="32" name="Rectangle 31"/>
          <p:cNvSpPr/>
          <p:nvPr/>
        </p:nvSpPr>
        <p:spPr>
          <a:xfrm>
            <a:off x="2050335" y="5059892"/>
            <a:ext cx="9290600" cy="2123658"/>
          </a:xfrm>
          <a:prstGeom prst="rect">
            <a:avLst/>
          </a:prstGeom>
        </p:spPr>
        <p:txBody>
          <a:bodyPr wrap="square">
            <a:spAutoFit/>
          </a:bodyPr>
          <a:lstStyle/>
          <a:p>
            <a:pPr marL="288925" indent="-285750" algn="just">
              <a:spcBef>
                <a:spcPts val="363"/>
              </a:spcBef>
              <a:buFont typeface="Arial" panose="020B0604020202020204" pitchFamily="34" charset="0"/>
              <a:buChar char="•"/>
              <a:defRPr/>
            </a:pPr>
            <a:r>
              <a:rPr lang="en-MY" sz="1400" dirty="0">
                <a:latin typeface="Arial" panose="020B0604020202020204" pitchFamily="34" charset="0"/>
                <a:cs typeface="Arial" panose="020B0604020202020204" pitchFamily="34" charset="0"/>
              </a:rPr>
              <a:t>Condition Precedents being fulfilled or obtained within four months from 2 July 2019 or such later date that the parties may mutually agree:</a:t>
            </a:r>
          </a:p>
          <a:p>
            <a:pPr marL="577850" lvl="1" indent="-298450" algn="just">
              <a:spcBef>
                <a:spcPts val="363"/>
              </a:spcBef>
              <a:buFont typeface="Wingdings" panose="05000000000000000000" pitchFamily="2" charset="2"/>
              <a:buChar char="Ø"/>
              <a:defRPr/>
            </a:pPr>
            <a:r>
              <a:rPr lang="en-MY" sz="1400" dirty="0">
                <a:latin typeface="Arial" panose="020B0604020202020204" pitchFamily="34" charset="0"/>
                <a:cs typeface="Arial" panose="020B0604020202020204" pitchFamily="34" charset="0"/>
              </a:rPr>
              <a:t>Approval from Bursa Securities for the listing of and quotation for the Settlement Shares;</a:t>
            </a:r>
          </a:p>
          <a:p>
            <a:pPr marL="577850" lvl="1" indent="-298450" algn="just">
              <a:spcBef>
                <a:spcPts val="363"/>
              </a:spcBef>
              <a:buFont typeface="Wingdings" panose="05000000000000000000" pitchFamily="2" charset="2"/>
              <a:buChar char="Ø"/>
              <a:defRPr/>
            </a:pPr>
            <a:r>
              <a:rPr lang="en-MY" sz="1400" dirty="0">
                <a:latin typeface="Arial" panose="020B0604020202020204" pitchFamily="34" charset="0"/>
                <a:cs typeface="Arial" panose="020B0604020202020204" pitchFamily="34" charset="0"/>
              </a:rPr>
              <a:t>Approval from the non-interested shareholders at this EGM;</a:t>
            </a:r>
          </a:p>
          <a:p>
            <a:pPr marL="577850" lvl="1" indent="-298450" algn="just">
              <a:spcBef>
                <a:spcPts val="363"/>
              </a:spcBef>
              <a:buFont typeface="Wingdings" panose="05000000000000000000" pitchFamily="2" charset="2"/>
              <a:buChar char="Ø"/>
              <a:defRPr/>
            </a:pPr>
            <a:r>
              <a:rPr lang="en-MY" sz="1400" dirty="0">
                <a:latin typeface="Arial" panose="020B0604020202020204" pitchFamily="34" charset="0"/>
                <a:cs typeface="Arial" panose="020B0604020202020204" pitchFamily="34" charset="0"/>
              </a:rPr>
              <a:t>Written consent from lenders/financiers, if any;</a:t>
            </a:r>
          </a:p>
          <a:p>
            <a:pPr marL="577850" lvl="1" indent="-298450" algn="just">
              <a:spcBef>
                <a:spcPts val="363"/>
              </a:spcBef>
              <a:buFont typeface="Wingdings" panose="05000000000000000000" pitchFamily="2" charset="2"/>
              <a:buChar char="Ø"/>
              <a:defRPr/>
            </a:pPr>
            <a:r>
              <a:rPr lang="en-MY" sz="1400" dirty="0">
                <a:latin typeface="Arial" panose="020B0604020202020204" pitchFamily="34" charset="0"/>
                <a:cs typeface="Arial" panose="020B0604020202020204" pitchFamily="34" charset="0"/>
              </a:rPr>
              <a:t>Other necessary approvals/consents from the relevant authorities/parties, if any.</a:t>
            </a:r>
          </a:p>
          <a:p>
            <a:pPr marL="279400" lvl="1" algn="just">
              <a:spcBef>
                <a:spcPts val="363"/>
              </a:spcBef>
              <a:defRPr/>
            </a:pPr>
            <a:endParaRPr lang="en-MY" sz="1400" dirty="0">
              <a:latin typeface="Arial" panose="020B0604020202020204" pitchFamily="34" charset="0"/>
              <a:cs typeface="Arial" panose="020B0604020202020204" pitchFamily="34" charset="0"/>
            </a:endParaRPr>
          </a:p>
          <a:p>
            <a:pPr marL="288925" indent="-285750" algn="just">
              <a:spcBef>
                <a:spcPts val="363"/>
              </a:spcBef>
              <a:buFont typeface="Arial" panose="020B0604020202020204" pitchFamily="34" charset="0"/>
              <a:buChar char="•"/>
              <a:defRPr/>
            </a:pPr>
            <a:endParaRPr lang="en-MY" sz="1400" dirty="0">
              <a:solidFill>
                <a:prstClr val="black"/>
              </a:solidFill>
              <a:latin typeface="Arial" panose="020B0604020202020204" pitchFamily="34" charset="0"/>
              <a:cs typeface="Arial" panose="020B0604020202020204" pitchFamily="34" charset="0"/>
            </a:endParaRPr>
          </a:p>
        </p:txBody>
      </p:sp>
      <p:cxnSp>
        <p:nvCxnSpPr>
          <p:cNvPr id="33" name="Straight Connector 32"/>
          <p:cNvCxnSpPr/>
          <p:nvPr/>
        </p:nvCxnSpPr>
        <p:spPr>
          <a:xfrm flipH="1" flipV="1">
            <a:off x="437134" y="4948875"/>
            <a:ext cx="10872000" cy="59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9"/>
          <p:cNvSpPr txBox="1">
            <a:spLocks noChangeArrowheads="1"/>
          </p:cNvSpPr>
          <p:nvPr/>
        </p:nvSpPr>
        <p:spPr bwMode="auto">
          <a:xfrm>
            <a:off x="452989" y="4405038"/>
            <a:ext cx="1603613" cy="469320"/>
          </a:xfrm>
          <a:prstGeom prst="rect">
            <a:avLst/>
          </a:prstGeom>
          <a:solidFill>
            <a:schemeClr val="tx2">
              <a:lumMod val="20000"/>
              <a:lumOff val="80000"/>
            </a:schemeClr>
          </a:solidFill>
          <a:ln w="9525">
            <a:noFill/>
            <a:miter lim="800000"/>
            <a:headEnd/>
            <a:tailEnd/>
          </a:ln>
        </p:spPr>
        <p:txBody>
          <a:bodyPr lIns="36000" tIns="46688" rIns="36000" bIns="46688" anchor="ctr" anchorCtr="1"/>
          <a:lstStyle/>
          <a:p>
            <a:pPr indent="114300" algn="ctr"/>
            <a:r>
              <a:rPr lang="en-US" sz="1500" b="1" dirty="0">
                <a:solidFill>
                  <a:prstClr val="black"/>
                </a:solidFill>
                <a:latin typeface="Arial" panose="020B0604020202020204" pitchFamily="34" charset="0"/>
                <a:cs typeface="Arial" panose="020B0604020202020204" pitchFamily="34" charset="0"/>
              </a:rPr>
              <a:t>Ranking </a:t>
            </a:r>
            <a:endParaRPr lang="en-US" sz="1500" b="1" dirty="0">
              <a:solidFill>
                <a:prstClr val="black">
                  <a:lumMod val="75000"/>
                  <a:lumOff val="25000"/>
                </a:prstClr>
              </a:solidFill>
              <a:latin typeface="Arial" panose="020B0604020202020204" pitchFamily="34" charset="0"/>
              <a:cs typeface="Arial" panose="020B0604020202020204" pitchFamily="34" charset="0"/>
            </a:endParaRPr>
          </a:p>
        </p:txBody>
      </p:sp>
      <p:cxnSp>
        <p:nvCxnSpPr>
          <p:cNvPr id="36" name="Straight Connector 35"/>
          <p:cNvCxnSpPr/>
          <p:nvPr/>
        </p:nvCxnSpPr>
        <p:spPr>
          <a:xfrm flipH="1" flipV="1">
            <a:off x="457930" y="4313387"/>
            <a:ext cx="10872000" cy="59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2050334" y="4392397"/>
            <a:ext cx="9258799" cy="307777"/>
          </a:xfrm>
          <a:prstGeom prst="rect">
            <a:avLst/>
          </a:prstGeom>
        </p:spPr>
        <p:txBody>
          <a:bodyPr wrap="square">
            <a:spAutoFit/>
          </a:bodyPr>
          <a:lstStyle/>
          <a:p>
            <a:pPr marL="288925" indent="-285750" algn="just">
              <a:spcBef>
                <a:spcPts val="363"/>
              </a:spcBef>
              <a:buFont typeface="Arial" panose="020B0604020202020204" pitchFamily="34" charset="0"/>
              <a:buChar char="•"/>
              <a:defRPr/>
            </a:pPr>
            <a:r>
              <a:rPr lang="en-MY" sz="1400" dirty="0">
                <a:solidFill>
                  <a:prstClr val="black"/>
                </a:solidFill>
                <a:latin typeface="Arial" panose="020B0604020202020204" pitchFamily="34" charset="0"/>
                <a:cs typeface="Arial" panose="020B0604020202020204" pitchFamily="34" charset="0"/>
              </a:rPr>
              <a:t>Settlement Shares shall, upon allotment and issuance, rank equally in all respects with the then existing Shares.</a:t>
            </a:r>
          </a:p>
        </p:txBody>
      </p:sp>
      <p:sp>
        <p:nvSpPr>
          <p:cNvPr id="50" name="TextBox 49"/>
          <p:cNvSpPr txBox="1"/>
          <p:nvPr/>
        </p:nvSpPr>
        <p:spPr>
          <a:xfrm>
            <a:off x="2050335" y="1837710"/>
            <a:ext cx="9314351" cy="1538883"/>
          </a:xfrm>
          <a:prstGeom prst="rect">
            <a:avLst/>
          </a:prstGeom>
          <a:noFill/>
        </p:spPr>
        <p:txBody>
          <a:bodyPr wrap="square" rtlCol="0">
            <a:spAutoFit/>
          </a:bodyPr>
          <a:lstStyle/>
          <a:p>
            <a:pPr marL="288925" indent="-285750" algn="just">
              <a:spcBef>
                <a:spcPts val="363"/>
              </a:spcBef>
              <a:buFont typeface="Arial" panose="020B0604020202020204" pitchFamily="34" charset="0"/>
              <a:buChar char="•"/>
              <a:defRPr/>
            </a:pPr>
            <a:r>
              <a:rPr lang="en-US" sz="1400" dirty="0">
                <a:solidFill>
                  <a:prstClr val="black"/>
                </a:solidFill>
                <a:latin typeface="Arial" panose="020B0604020202020204" pitchFamily="34" charset="0"/>
                <a:cs typeface="Arial" panose="020B0604020202020204" pitchFamily="34" charset="0"/>
              </a:rPr>
              <a:t>E.A. Technique shall pay debt owning to Sindora of RM57.2 mil as at 31 May 2019 for the following:</a:t>
            </a:r>
          </a:p>
          <a:p>
            <a:pPr marL="572400" indent="-285750" algn="just">
              <a:spcBef>
                <a:spcPts val="363"/>
              </a:spcBef>
              <a:buFont typeface="Wingdings" panose="05000000000000000000" pitchFamily="2" charset="2"/>
              <a:buChar char="Ø"/>
              <a:defRPr/>
            </a:pPr>
            <a:r>
              <a:rPr lang="en-US" sz="1400" dirty="0">
                <a:solidFill>
                  <a:prstClr val="black"/>
                </a:solidFill>
                <a:latin typeface="Arial" panose="020B0604020202020204" pitchFamily="34" charset="0"/>
                <a:cs typeface="Arial" panose="020B0604020202020204" pitchFamily="34" charset="0"/>
              </a:rPr>
              <a:t>Advances for payments to vendors and creditors of the contract for the provision of EPICIC of an FSO facility, and normal operating expenses – RM52.5 mil.</a:t>
            </a:r>
          </a:p>
          <a:p>
            <a:pPr marL="572400" indent="-285750" algn="just">
              <a:spcBef>
                <a:spcPts val="363"/>
              </a:spcBef>
              <a:buFont typeface="Wingdings" panose="05000000000000000000" pitchFamily="2" charset="2"/>
              <a:buChar char="Ø"/>
              <a:defRPr/>
            </a:pPr>
            <a:r>
              <a:rPr lang="en-US" sz="1400" dirty="0">
                <a:solidFill>
                  <a:prstClr val="black"/>
                </a:solidFill>
                <a:latin typeface="Arial" panose="020B0604020202020204" pitchFamily="34" charset="0"/>
                <a:cs typeface="Arial" panose="020B0604020202020204" pitchFamily="34" charset="0"/>
              </a:rPr>
              <a:t>Interest portion – RM4.7 mil.</a:t>
            </a:r>
            <a:endParaRPr lang="en-MY" sz="1400" dirty="0">
              <a:solidFill>
                <a:prstClr val="black"/>
              </a:solidFill>
              <a:latin typeface="Arial" panose="020B0604020202020204" pitchFamily="34" charset="0"/>
              <a:cs typeface="Arial" panose="020B0604020202020204" pitchFamily="34" charset="0"/>
            </a:endParaRPr>
          </a:p>
          <a:p>
            <a:pPr marL="288000" indent="-285750" algn="just">
              <a:spcBef>
                <a:spcPts val="363"/>
              </a:spcBef>
              <a:buFont typeface="Arial" panose="020B0604020202020204" pitchFamily="34" charset="0"/>
              <a:buChar char="•"/>
              <a:defRPr/>
            </a:pPr>
            <a:r>
              <a:rPr lang="en-US" sz="1400" dirty="0">
                <a:solidFill>
                  <a:prstClr val="black"/>
                </a:solidFill>
                <a:latin typeface="Arial" panose="020B0604020202020204" pitchFamily="34" charset="0"/>
                <a:cs typeface="Arial" panose="020B0604020202020204" pitchFamily="34" charset="0"/>
              </a:rPr>
              <a:t>As at 15 August 2019, the amount owing by the Company to Sindora was RM59.9 million (including interest 6.85% p.a). Remaining of RM2.7 million will be paid when the Company has sufficient funds in the future.</a:t>
            </a:r>
          </a:p>
        </p:txBody>
      </p:sp>
      <p:cxnSp>
        <p:nvCxnSpPr>
          <p:cNvPr id="34" name="Straight Connector 33"/>
          <p:cNvCxnSpPr/>
          <p:nvPr/>
        </p:nvCxnSpPr>
        <p:spPr>
          <a:xfrm flipH="1" flipV="1">
            <a:off x="467614" y="6724182"/>
            <a:ext cx="10872000" cy="59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flipV="1">
            <a:off x="452374" y="3451533"/>
            <a:ext cx="10872000" cy="59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05203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2" y="213216"/>
            <a:ext cx="6584400" cy="507999"/>
          </a:xfrm>
          <a:prstGeom prst="rect">
            <a:avLst/>
          </a:prstGeom>
          <a:solidFill>
            <a:srgbClr val="6FCD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prstClr val="white"/>
                </a:solidFill>
                <a:latin typeface="Lato Heavy" pitchFamily="34" charset="0"/>
                <a:ea typeface="Lato Heavy" pitchFamily="34" charset="0"/>
                <a:cs typeface="Lato Heavy" pitchFamily="34" charset="0"/>
              </a:rPr>
              <a:t>Proposed Free Warrants Issue</a:t>
            </a:r>
            <a:endParaRPr lang="en-GB" sz="1200" b="1" i="1" dirty="0">
              <a:solidFill>
                <a:prstClr val="white"/>
              </a:solidFill>
              <a:latin typeface="Lato Heavy" pitchFamily="34" charset="0"/>
              <a:ea typeface="Lato Heavy" pitchFamily="34" charset="0"/>
              <a:cs typeface="Lato Heavy" pitchFamily="34" charset="0"/>
            </a:endParaRPr>
          </a:p>
        </p:txBody>
      </p:sp>
      <p:sp>
        <p:nvSpPr>
          <p:cNvPr id="2" name="Slide Number Placeholder 1"/>
          <p:cNvSpPr>
            <a:spLocks noGrp="1"/>
          </p:cNvSpPr>
          <p:nvPr>
            <p:ph type="sldNum" sz="quarter" idx="19"/>
          </p:nvPr>
        </p:nvSpPr>
        <p:spPr/>
        <p:txBody>
          <a:bodyPr/>
          <a:lstStyle/>
          <a:p>
            <a:fld id="{5C7F91A7-A6E3-4757-B72A-82F0678887B5}" type="slidenum">
              <a:rPr lang="en-GB" smtClean="0">
                <a:solidFill>
                  <a:prstClr val="black">
                    <a:tint val="75000"/>
                  </a:prstClr>
                </a:solidFill>
              </a:rPr>
              <a:pPr/>
              <a:t>5</a:t>
            </a:fld>
            <a:endParaRPr lang="en-GB" dirty="0">
              <a:solidFill>
                <a:prstClr val="black">
                  <a:tint val="75000"/>
                </a:prstClr>
              </a:solidFill>
            </a:endParaRPr>
          </a:p>
        </p:txBody>
      </p:sp>
      <p:sp>
        <p:nvSpPr>
          <p:cNvPr id="6" name="TextBox 9"/>
          <p:cNvSpPr txBox="1">
            <a:spLocks noChangeArrowheads="1"/>
          </p:cNvSpPr>
          <p:nvPr/>
        </p:nvSpPr>
        <p:spPr bwMode="auto">
          <a:xfrm>
            <a:off x="432979" y="1326740"/>
            <a:ext cx="1597961" cy="783414"/>
          </a:xfrm>
          <a:prstGeom prst="rect">
            <a:avLst/>
          </a:prstGeom>
          <a:solidFill>
            <a:schemeClr val="tx2">
              <a:lumMod val="20000"/>
              <a:lumOff val="80000"/>
            </a:schemeClr>
          </a:solidFill>
          <a:ln w="9525">
            <a:noFill/>
            <a:miter lim="800000"/>
            <a:headEnd/>
            <a:tailEnd/>
          </a:ln>
        </p:spPr>
        <p:txBody>
          <a:bodyPr lIns="36000" tIns="46688" rIns="36000" bIns="46688" anchor="ctr" anchorCtr="1"/>
          <a:lstStyle/>
          <a:p>
            <a:pPr indent="114300" algn="ctr"/>
            <a:r>
              <a:rPr lang="en-US" sz="1500" b="1" dirty="0">
                <a:solidFill>
                  <a:prstClr val="black"/>
                </a:solidFill>
                <a:latin typeface="Arial" panose="020B0604020202020204" pitchFamily="34" charset="0"/>
                <a:cs typeface="Arial" panose="020B0604020202020204" pitchFamily="34" charset="0"/>
              </a:rPr>
              <a:t>Basis</a:t>
            </a:r>
            <a:endParaRPr lang="en-US" sz="1500" b="1" dirty="0">
              <a:solidFill>
                <a:prstClr val="black">
                  <a:lumMod val="75000"/>
                  <a:lumOff val="25000"/>
                </a:prstClr>
              </a:solidFill>
              <a:latin typeface="Arial" panose="020B0604020202020204" pitchFamily="34" charset="0"/>
              <a:cs typeface="Arial" panose="020B0604020202020204" pitchFamily="34" charset="0"/>
            </a:endParaRPr>
          </a:p>
        </p:txBody>
      </p:sp>
      <p:sp>
        <p:nvSpPr>
          <p:cNvPr id="7" name="Rectangle 6"/>
          <p:cNvSpPr/>
          <p:nvPr/>
        </p:nvSpPr>
        <p:spPr>
          <a:xfrm>
            <a:off x="2037663" y="1309937"/>
            <a:ext cx="9241085" cy="789960"/>
          </a:xfrm>
          <a:prstGeom prst="rect">
            <a:avLst/>
          </a:prstGeom>
        </p:spPr>
        <p:txBody>
          <a:bodyPr wrap="square">
            <a:spAutoFit/>
          </a:bodyPr>
          <a:lstStyle/>
          <a:p>
            <a:pPr marL="288925" indent="-285750" algn="just">
              <a:spcBef>
                <a:spcPts val="363"/>
              </a:spcBef>
              <a:buFont typeface="Arial" panose="020B0604020202020204" pitchFamily="34" charset="0"/>
              <a:buChar char="•"/>
              <a:defRPr/>
            </a:pPr>
            <a:r>
              <a:rPr lang="en-US" sz="1400" dirty="0">
                <a:solidFill>
                  <a:prstClr val="black"/>
                </a:solidFill>
                <a:latin typeface="Arial" panose="020B0604020202020204" pitchFamily="34" charset="0"/>
                <a:cs typeface="Arial" panose="020B0604020202020204" pitchFamily="34" charset="0"/>
              </a:rPr>
              <a:t>Issuance of up to 365,989,100 free Warrants on the basis of 1 Warrant for every 2 existing Shares held on the entitlement date to be determined later.</a:t>
            </a:r>
          </a:p>
          <a:p>
            <a:pPr marL="288925" indent="-285750" algn="just">
              <a:spcBef>
                <a:spcPts val="363"/>
              </a:spcBef>
              <a:buFont typeface="Arial" panose="020B0604020202020204" pitchFamily="34" charset="0"/>
              <a:buChar char="•"/>
              <a:defRPr/>
            </a:pPr>
            <a:r>
              <a:rPr lang="en-US" sz="1400" dirty="0">
                <a:solidFill>
                  <a:prstClr val="black"/>
                </a:solidFill>
                <a:latin typeface="Arial" panose="020B0604020202020204" pitchFamily="34" charset="0"/>
                <a:cs typeface="Arial" panose="020B0604020202020204" pitchFamily="34" charset="0"/>
              </a:rPr>
              <a:t>To be issued at no cost to the shareholders.</a:t>
            </a:r>
            <a:endParaRPr lang="en-GB" sz="1400" dirty="0">
              <a:solidFill>
                <a:prstClr val="black"/>
              </a:solidFill>
              <a:latin typeface="Arial" panose="020B0604020202020204" pitchFamily="34" charset="0"/>
              <a:cs typeface="Arial" panose="020B0604020202020204" pitchFamily="34" charset="0"/>
            </a:endParaRPr>
          </a:p>
        </p:txBody>
      </p:sp>
      <p:cxnSp>
        <p:nvCxnSpPr>
          <p:cNvPr id="8" name="Straight Connector 7"/>
          <p:cNvCxnSpPr/>
          <p:nvPr/>
        </p:nvCxnSpPr>
        <p:spPr>
          <a:xfrm flipH="1" flipV="1">
            <a:off x="453775" y="2271294"/>
            <a:ext cx="10815841" cy="59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9"/>
          <p:cNvSpPr txBox="1">
            <a:spLocks noChangeArrowheads="1"/>
          </p:cNvSpPr>
          <p:nvPr/>
        </p:nvSpPr>
        <p:spPr bwMode="auto">
          <a:xfrm>
            <a:off x="448834" y="5059716"/>
            <a:ext cx="1603613" cy="933914"/>
          </a:xfrm>
          <a:prstGeom prst="rect">
            <a:avLst/>
          </a:prstGeom>
          <a:solidFill>
            <a:schemeClr val="tx2">
              <a:lumMod val="20000"/>
              <a:lumOff val="80000"/>
            </a:schemeClr>
          </a:solidFill>
          <a:ln w="9525">
            <a:noFill/>
            <a:miter lim="800000"/>
            <a:headEnd/>
            <a:tailEnd/>
          </a:ln>
        </p:spPr>
        <p:txBody>
          <a:bodyPr lIns="36000" tIns="46688" rIns="36000" bIns="46688" anchor="ctr" anchorCtr="1"/>
          <a:lstStyle/>
          <a:p>
            <a:pPr indent="114300" algn="ctr"/>
            <a:r>
              <a:rPr lang="en-US" sz="1500" b="1" dirty="0">
                <a:solidFill>
                  <a:prstClr val="black"/>
                </a:solidFill>
                <a:latin typeface="Arial" panose="020B0604020202020204" pitchFamily="34" charset="0"/>
                <a:cs typeface="Arial" panose="020B0604020202020204" pitchFamily="34" charset="0"/>
              </a:rPr>
              <a:t>Ranking </a:t>
            </a:r>
            <a:endParaRPr lang="en-US" sz="1500" b="1" dirty="0">
              <a:solidFill>
                <a:prstClr val="black">
                  <a:lumMod val="75000"/>
                  <a:lumOff val="25000"/>
                </a:prstClr>
              </a:solidFill>
              <a:latin typeface="Arial" panose="020B0604020202020204" pitchFamily="34" charset="0"/>
              <a:cs typeface="Arial" panose="020B0604020202020204" pitchFamily="34" charset="0"/>
            </a:endParaRPr>
          </a:p>
        </p:txBody>
      </p:sp>
      <p:sp>
        <p:nvSpPr>
          <p:cNvPr id="10" name="TextBox 9"/>
          <p:cNvSpPr txBox="1">
            <a:spLocks noChangeArrowheads="1"/>
          </p:cNvSpPr>
          <p:nvPr/>
        </p:nvSpPr>
        <p:spPr bwMode="auto">
          <a:xfrm>
            <a:off x="448835" y="2414632"/>
            <a:ext cx="1597961" cy="1341443"/>
          </a:xfrm>
          <a:prstGeom prst="rect">
            <a:avLst/>
          </a:prstGeom>
          <a:solidFill>
            <a:schemeClr val="tx2">
              <a:lumMod val="20000"/>
              <a:lumOff val="80000"/>
            </a:schemeClr>
          </a:solidFill>
          <a:ln w="9525">
            <a:noFill/>
            <a:miter lim="800000"/>
            <a:headEnd/>
            <a:tailEnd/>
          </a:ln>
        </p:spPr>
        <p:txBody>
          <a:bodyPr lIns="36000" tIns="46688" rIns="36000" bIns="46688" anchor="ctr" anchorCtr="1"/>
          <a:lstStyle/>
          <a:p>
            <a:pPr indent="114300" algn="ctr"/>
            <a:r>
              <a:rPr lang="en-US" sz="1500" b="1" dirty="0">
                <a:solidFill>
                  <a:prstClr val="black"/>
                </a:solidFill>
                <a:latin typeface="Arial" panose="020B0604020202020204" pitchFamily="34" charset="0"/>
                <a:cs typeface="Arial" panose="020B0604020202020204" pitchFamily="34" charset="0"/>
              </a:rPr>
              <a:t>Exercise </a:t>
            </a:r>
            <a:br>
              <a:rPr lang="en-US" sz="1500" b="1" dirty="0">
                <a:solidFill>
                  <a:prstClr val="black"/>
                </a:solidFill>
                <a:latin typeface="Arial" panose="020B0604020202020204" pitchFamily="34" charset="0"/>
                <a:cs typeface="Arial" panose="020B0604020202020204" pitchFamily="34" charset="0"/>
              </a:rPr>
            </a:br>
            <a:r>
              <a:rPr lang="en-US" sz="1500" b="1" dirty="0">
                <a:solidFill>
                  <a:prstClr val="black"/>
                </a:solidFill>
                <a:latin typeface="Arial" panose="020B0604020202020204" pitchFamily="34" charset="0"/>
                <a:cs typeface="Arial" panose="020B0604020202020204" pitchFamily="34" charset="0"/>
              </a:rPr>
              <a:t>Price</a:t>
            </a:r>
            <a:endParaRPr lang="en-US" sz="1500" b="1" dirty="0">
              <a:solidFill>
                <a:prstClr val="black">
                  <a:lumMod val="75000"/>
                  <a:lumOff val="25000"/>
                </a:prstClr>
              </a:solidFill>
              <a:latin typeface="Arial" panose="020B0604020202020204" pitchFamily="34" charset="0"/>
              <a:cs typeface="Arial" panose="020B0604020202020204" pitchFamily="34" charset="0"/>
            </a:endParaRPr>
          </a:p>
        </p:txBody>
      </p:sp>
      <p:sp>
        <p:nvSpPr>
          <p:cNvPr id="11" name="Rectangle 10"/>
          <p:cNvSpPr/>
          <p:nvPr/>
        </p:nvSpPr>
        <p:spPr>
          <a:xfrm>
            <a:off x="2046796" y="2421148"/>
            <a:ext cx="9202024" cy="1374735"/>
          </a:xfrm>
          <a:prstGeom prst="rect">
            <a:avLst/>
          </a:prstGeom>
        </p:spPr>
        <p:txBody>
          <a:bodyPr wrap="square">
            <a:spAutoFit/>
          </a:bodyPr>
          <a:lstStyle/>
          <a:p>
            <a:pPr marL="288925" indent="-285750" algn="just">
              <a:spcBef>
                <a:spcPts val="363"/>
              </a:spcBef>
              <a:buFont typeface="Arial" panose="020B0604020202020204" pitchFamily="34" charset="0"/>
              <a:buChar char="•"/>
              <a:defRPr/>
            </a:pPr>
            <a:r>
              <a:rPr lang="en-US" sz="1400" dirty="0">
                <a:solidFill>
                  <a:prstClr val="black"/>
                </a:solidFill>
                <a:latin typeface="Arial" panose="020B0604020202020204" pitchFamily="34" charset="0"/>
                <a:cs typeface="Arial" panose="020B0604020202020204" pitchFamily="34" charset="0"/>
              </a:rPr>
              <a:t>To be determined by the Board after taking into consideration the following:</a:t>
            </a:r>
          </a:p>
          <a:p>
            <a:pPr marL="572400" lvl="1" indent="-285750" algn="just">
              <a:spcBef>
                <a:spcPts val="363"/>
              </a:spcBef>
              <a:buFont typeface="Wingdings" panose="05000000000000000000" pitchFamily="2" charset="2"/>
              <a:buChar char="Ø"/>
              <a:defRPr/>
            </a:pPr>
            <a:r>
              <a:rPr lang="en-US" sz="1400" dirty="0">
                <a:solidFill>
                  <a:prstClr val="black"/>
                </a:solidFill>
                <a:latin typeface="Arial" panose="020B0604020202020204" pitchFamily="34" charset="0"/>
                <a:cs typeface="Arial" panose="020B0604020202020204" pitchFamily="34" charset="0"/>
              </a:rPr>
              <a:t>The historical trading price of the Shares.</a:t>
            </a:r>
          </a:p>
          <a:p>
            <a:pPr marL="572400" lvl="1" indent="-285750" algn="just">
              <a:spcBef>
                <a:spcPts val="363"/>
              </a:spcBef>
              <a:buFont typeface="Wingdings" panose="05000000000000000000" pitchFamily="2" charset="2"/>
              <a:buChar char="Ø"/>
              <a:defRPr/>
            </a:pPr>
            <a:r>
              <a:rPr lang="en-US" sz="1400" dirty="0">
                <a:solidFill>
                  <a:prstClr val="black"/>
                </a:solidFill>
                <a:latin typeface="Arial" panose="020B0604020202020204" pitchFamily="34" charset="0"/>
                <a:cs typeface="Arial" panose="020B0604020202020204" pitchFamily="34" charset="0"/>
              </a:rPr>
              <a:t>VWAP of the Shares.</a:t>
            </a:r>
          </a:p>
          <a:p>
            <a:pPr marL="572400" lvl="1" indent="-285750" algn="just">
              <a:spcBef>
                <a:spcPts val="363"/>
              </a:spcBef>
              <a:buFont typeface="Wingdings" panose="05000000000000000000" pitchFamily="2" charset="2"/>
              <a:buChar char="Ø"/>
              <a:defRPr/>
            </a:pPr>
            <a:r>
              <a:rPr lang="en-US" sz="1400" dirty="0">
                <a:solidFill>
                  <a:prstClr val="black"/>
                </a:solidFill>
                <a:latin typeface="Arial" panose="020B0604020202020204" pitchFamily="34" charset="0"/>
                <a:cs typeface="Arial" panose="020B0604020202020204" pitchFamily="34" charset="0"/>
              </a:rPr>
              <a:t>The prevailing market conditions.</a:t>
            </a:r>
          </a:p>
          <a:p>
            <a:pPr marL="572400" lvl="1" indent="-285750" algn="just">
              <a:spcBef>
                <a:spcPts val="363"/>
              </a:spcBef>
              <a:buFont typeface="Wingdings" panose="05000000000000000000" pitchFamily="2" charset="2"/>
              <a:buChar char="Ø"/>
              <a:defRPr/>
            </a:pPr>
            <a:r>
              <a:rPr lang="en-US" sz="1400" dirty="0">
                <a:solidFill>
                  <a:prstClr val="black"/>
                </a:solidFill>
                <a:latin typeface="Arial" panose="020B0604020202020204" pitchFamily="34" charset="0"/>
                <a:cs typeface="Arial" panose="020B0604020202020204" pitchFamily="34" charset="0"/>
              </a:rPr>
              <a:t>The future working capital requirements of E.A. Technique.</a:t>
            </a:r>
            <a:endParaRPr lang="en-GB" sz="1400" dirty="0">
              <a:solidFill>
                <a:prstClr val="black"/>
              </a:solidFill>
              <a:latin typeface="Arial" panose="020B0604020202020204" pitchFamily="34" charset="0"/>
              <a:cs typeface="Arial" panose="020B0604020202020204" pitchFamily="34" charset="0"/>
            </a:endParaRPr>
          </a:p>
        </p:txBody>
      </p:sp>
      <p:sp>
        <p:nvSpPr>
          <p:cNvPr id="12" name="Rectangle 11"/>
          <p:cNvSpPr/>
          <p:nvPr/>
        </p:nvSpPr>
        <p:spPr>
          <a:xfrm>
            <a:off x="2046796" y="5105499"/>
            <a:ext cx="9222820" cy="789960"/>
          </a:xfrm>
          <a:prstGeom prst="rect">
            <a:avLst/>
          </a:prstGeom>
        </p:spPr>
        <p:txBody>
          <a:bodyPr wrap="square">
            <a:spAutoFit/>
          </a:bodyPr>
          <a:lstStyle/>
          <a:p>
            <a:pPr marL="288925" indent="-285750" algn="just">
              <a:spcBef>
                <a:spcPts val="363"/>
              </a:spcBef>
              <a:buFont typeface="Arial" panose="020B0604020202020204" pitchFamily="34" charset="0"/>
              <a:buChar char="•"/>
              <a:defRPr/>
            </a:pPr>
            <a:r>
              <a:rPr lang="en-US" sz="1400" dirty="0">
                <a:solidFill>
                  <a:prstClr val="black"/>
                </a:solidFill>
                <a:latin typeface="Arial" panose="020B0604020202020204" pitchFamily="34" charset="0"/>
                <a:cs typeface="Arial" panose="020B0604020202020204" pitchFamily="34" charset="0"/>
              </a:rPr>
              <a:t>Holders of the Warrants will not be entitled to any voting rights or participation in any form of distribution.</a:t>
            </a:r>
          </a:p>
          <a:p>
            <a:pPr marL="288925" indent="-285750" algn="just">
              <a:spcBef>
                <a:spcPts val="363"/>
              </a:spcBef>
              <a:buFont typeface="Arial" panose="020B0604020202020204" pitchFamily="34" charset="0"/>
              <a:buChar char="•"/>
              <a:defRPr/>
            </a:pPr>
            <a:r>
              <a:rPr lang="en-US" sz="1400" dirty="0">
                <a:solidFill>
                  <a:prstClr val="black"/>
                </a:solidFill>
                <a:latin typeface="Arial" panose="020B0604020202020204" pitchFamily="34" charset="0"/>
                <a:cs typeface="Arial" panose="020B0604020202020204" pitchFamily="34" charset="0"/>
              </a:rPr>
              <a:t>New Shares arising from the exercise of the Warrants shall, upon allotment and issuance, rank equally in all respects with the then existing Shares.</a:t>
            </a:r>
            <a:endParaRPr lang="en-GB" sz="1400" dirty="0">
              <a:solidFill>
                <a:prstClr val="black"/>
              </a:solidFill>
              <a:latin typeface="Arial" panose="020B0604020202020204" pitchFamily="34" charset="0"/>
              <a:cs typeface="Arial" panose="020B0604020202020204" pitchFamily="34" charset="0"/>
            </a:endParaRPr>
          </a:p>
        </p:txBody>
      </p:sp>
      <p:cxnSp>
        <p:nvCxnSpPr>
          <p:cNvPr id="13" name="Straight Connector 12"/>
          <p:cNvCxnSpPr/>
          <p:nvPr/>
        </p:nvCxnSpPr>
        <p:spPr>
          <a:xfrm flipH="1" flipV="1">
            <a:off x="445858" y="4857029"/>
            <a:ext cx="10815841" cy="59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flipV="1">
            <a:off x="466654" y="6151930"/>
            <a:ext cx="10815841" cy="59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9"/>
          <p:cNvSpPr txBox="1">
            <a:spLocks noChangeArrowheads="1"/>
          </p:cNvSpPr>
          <p:nvPr/>
        </p:nvSpPr>
        <p:spPr bwMode="auto">
          <a:xfrm>
            <a:off x="448834" y="4100962"/>
            <a:ext cx="1603613" cy="547976"/>
          </a:xfrm>
          <a:prstGeom prst="rect">
            <a:avLst/>
          </a:prstGeom>
          <a:solidFill>
            <a:schemeClr val="tx2">
              <a:lumMod val="20000"/>
              <a:lumOff val="80000"/>
            </a:schemeClr>
          </a:solidFill>
          <a:ln w="9525">
            <a:noFill/>
            <a:miter lim="800000"/>
            <a:headEnd/>
            <a:tailEnd/>
          </a:ln>
        </p:spPr>
        <p:txBody>
          <a:bodyPr lIns="36000" tIns="46688" rIns="36000" bIns="46688" anchor="ctr" anchorCtr="1"/>
          <a:lstStyle/>
          <a:p>
            <a:pPr indent="114300" algn="ctr"/>
            <a:r>
              <a:rPr lang="en-US" sz="1500" b="1" dirty="0">
                <a:solidFill>
                  <a:prstClr val="black"/>
                </a:solidFill>
                <a:latin typeface="Arial" panose="020B0604020202020204" pitchFamily="34" charset="0"/>
                <a:cs typeface="Arial" panose="020B0604020202020204" pitchFamily="34" charset="0"/>
              </a:rPr>
              <a:t>Tenure </a:t>
            </a:r>
            <a:endParaRPr lang="en-US" sz="1500" b="1" dirty="0">
              <a:solidFill>
                <a:prstClr val="black">
                  <a:lumMod val="75000"/>
                  <a:lumOff val="25000"/>
                </a:prstClr>
              </a:solidFill>
              <a:latin typeface="Arial" panose="020B0604020202020204" pitchFamily="34" charset="0"/>
              <a:cs typeface="Arial" panose="020B0604020202020204" pitchFamily="34" charset="0"/>
            </a:endParaRPr>
          </a:p>
        </p:txBody>
      </p:sp>
      <p:cxnSp>
        <p:nvCxnSpPr>
          <p:cNvPr id="16" name="Straight Connector 15"/>
          <p:cNvCxnSpPr/>
          <p:nvPr/>
        </p:nvCxnSpPr>
        <p:spPr>
          <a:xfrm flipH="1" flipV="1">
            <a:off x="453775" y="3915768"/>
            <a:ext cx="10815841" cy="59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030940" y="4130786"/>
            <a:ext cx="9202024" cy="307777"/>
          </a:xfrm>
          <a:prstGeom prst="rect">
            <a:avLst/>
          </a:prstGeom>
        </p:spPr>
        <p:txBody>
          <a:bodyPr wrap="square">
            <a:spAutoFit/>
          </a:bodyPr>
          <a:lstStyle/>
          <a:p>
            <a:pPr marL="288925" indent="-285750" algn="just">
              <a:spcBef>
                <a:spcPts val="363"/>
              </a:spcBef>
              <a:buFont typeface="Arial" panose="020B0604020202020204" pitchFamily="34" charset="0"/>
              <a:buChar char="•"/>
              <a:defRPr/>
            </a:pPr>
            <a:r>
              <a:rPr lang="en-US" sz="1400" dirty="0">
                <a:solidFill>
                  <a:prstClr val="black"/>
                </a:solidFill>
                <a:latin typeface="Arial" panose="020B0604020202020204" pitchFamily="34" charset="0"/>
                <a:cs typeface="Arial" panose="020B0604020202020204" pitchFamily="34" charset="0"/>
              </a:rPr>
              <a:t>5 years commencing from and inclusive of the date of issue of free Warrants.</a:t>
            </a:r>
            <a:endParaRPr lang="en-GB" sz="14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192934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791040" y="4410200"/>
            <a:ext cx="5400960" cy="8309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bIns="91440" rtlCol="0" anchor="t" anchorCtr="0"/>
          <a:lstStyle/>
          <a:p>
            <a:r>
              <a:rPr lang="en-US" sz="2400" b="1" dirty="0">
                <a:solidFill>
                  <a:schemeClr val="lt1"/>
                </a:solidFill>
                <a:latin typeface="Arial" panose="020B0604020202020204" pitchFamily="34" charset="0"/>
                <a:ea typeface="Lato Medium" pitchFamily="34" charset="0"/>
                <a:cs typeface="Arial" panose="020B0604020202020204" pitchFamily="34" charset="0"/>
              </a:rPr>
              <a:t>USE OF PROCEEDS</a:t>
            </a:r>
          </a:p>
        </p:txBody>
      </p:sp>
    </p:spTree>
    <p:extLst>
      <p:ext uri="{BB962C8B-B14F-4D97-AF65-F5344CB8AC3E}">
        <p14:creationId xmlns:p14="http://schemas.microsoft.com/office/powerpoint/2010/main" val="17523574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 y="213216"/>
            <a:ext cx="6584400" cy="507999"/>
          </a:xfrm>
          <a:prstGeom prst="rect">
            <a:avLst/>
          </a:prstGeom>
          <a:solidFill>
            <a:srgbClr val="6FCD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prstClr val="white"/>
                </a:solidFill>
                <a:latin typeface="Lato Heavy" pitchFamily="34" charset="0"/>
                <a:ea typeface="Lato Heavy" pitchFamily="34" charset="0"/>
                <a:cs typeface="Lato Heavy" pitchFamily="34" charset="0"/>
              </a:rPr>
              <a:t>Use of Proceeds from the Proposed Private Placement</a:t>
            </a:r>
            <a:endParaRPr lang="en-GB" b="1" dirty="0">
              <a:solidFill>
                <a:prstClr val="white"/>
              </a:solidFill>
              <a:latin typeface="Lato Heavy" pitchFamily="34" charset="0"/>
              <a:ea typeface="Lato Heavy" pitchFamily="34" charset="0"/>
              <a:cs typeface="Lato Heavy" pitchFamily="34" charset="0"/>
            </a:endParaRPr>
          </a:p>
        </p:txBody>
      </p:sp>
      <p:sp>
        <p:nvSpPr>
          <p:cNvPr id="2" name="Slide Number Placeholder 1"/>
          <p:cNvSpPr>
            <a:spLocks noGrp="1"/>
          </p:cNvSpPr>
          <p:nvPr>
            <p:ph type="sldNum" sz="quarter" idx="19"/>
          </p:nvPr>
        </p:nvSpPr>
        <p:spPr/>
        <p:txBody>
          <a:bodyPr/>
          <a:lstStyle/>
          <a:p>
            <a:fld id="{5C7F91A7-A6E3-4757-B72A-82F0678887B5}" type="slidenum">
              <a:rPr lang="en-GB" smtClean="0">
                <a:solidFill>
                  <a:prstClr val="black">
                    <a:tint val="75000"/>
                  </a:prstClr>
                </a:solidFill>
              </a:rPr>
              <a:pPr/>
              <a:t>7</a:t>
            </a:fld>
            <a:endParaRPr lang="en-GB" dirty="0">
              <a:solidFill>
                <a:prstClr val="black">
                  <a:tint val="75000"/>
                </a:prstClr>
              </a:solidFill>
            </a:endParaRPr>
          </a:p>
        </p:txBody>
      </p:sp>
      <p:graphicFrame>
        <p:nvGraphicFramePr>
          <p:cNvPr id="10" name="Table 9"/>
          <p:cNvGraphicFramePr>
            <a:graphicFrameLocks noGrp="1"/>
          </p:cNvGraphicFramePr>
          <p:nvPr>
            <p:extLst>
              <p:ext uri="{D42A27DB-BD31-4B8C-83A1-F6EECF244321}">
                <p14:modId xmlns:p14="http://schemas.microsoft.com/office/powerpoint/2010/main" val="2924746036"/>
              </p:ext>
            </p:extLst>
          </p:nvPr>
        </p:nvGraphicFramePr>
        <p:xfrm>
          <a:off x="476518" y="1218224"/>
          <a:ext cx="11165984" cy="1982588"/>
        </p:xfrm>
        <a:graphic>
          <a:graphicData uri="http://schemas.openxmlformats.org/drawingml/2006/table">
            <a:tbl>
              <a:tblPr firstRow="1" firstCol="1" bandRow="1"/>
              <a:tblGrid>
                <a:gridCol w="6188736">
                  <a:extLst>
                    <a:ext uri="{9D8B030D-6E8A-4147-A177-3AD203B41FA5}">
                      <a16:colId xmlns:a16="http://schemas.microsoft.com/office/drawing/2014/main" val="20000"/>
                    </a:ext>
                  </a:extLst>
                </a:gridCol>
                <a:gridCol w="3523419">
                  <a:extLst>
                    <a:ext uri="{9D8B030D-6E8A-4147-A177-3AD203B41FA5}">
                      <a16:colId xmlns:a16="http://schemas.microsoft.com/office/drawing/2014/main" val="20001"/>
                    </a:ext>
                  </a:extLst>
                </a:gridCol>
                <a:gridCol w="1453829">
                  <a:extLst>
                    <a:ext uri="{9D8B030D-6E8A-4147-A177-3AD203B41FA5}">
                      <a16:colId xmlns:a16="http://schemas.microsoft.com/office/drawing/2014/main" val="20002"/>
                    </a:ext>
                  </a:extLst>
                </a:gridCol>
              </a:tblGrid>
              <a:tr h="430128">
                <a:tc>
                  <a:txBody>
                    <a:bodyPr/>
                    <a:lstStyle>
                      <a:lvl1pPr marL="0" algn="l" defTabSz="457200" rtl="0" eaLnBrk="1" latinLnBrk="0" hangingPunct="1">
                        <a:defRPr sz="1800" b="1" kern="1200">
                          <a:solidFill>
                            <a:schemeClr val="lt1"/>
                          </a:solidFill>
                          <a:latin typeface="Calibri" panose="020F0502020204030204"/>
                          <a:ea typeface=""/>
                          <a:cs typeface=""/>
                        </a:defRPr>
                      </a:lvl1pPr>
                      <a:lvl2pPr marL="457200" algn="l" defTabSz="457200" rtl="0" eaLnBrk="1" latinLnBrk="0" hangingPunct="1">
                        <a:defRPr sz="1800" b="1" kern="1200">
                          <a:solidFill>
                            <a:schemeClr val="lt1"/>
                          </a:solidFill>
                          <a:latin typeface="Calibri" panose="020F0502020204030204"/>
                          <a:ea typeface=""/>
                          <a:cs typeface=""/>
                        </a:defRPr>
                      </a:lvl2pPr>
                      <a:lvl3pPr marL="914400" algn="l" defTabSz="457200" rtl="0" eaLnBrk="1" latinLnBrk="0" hangingPunct="1">
                        <a:defRPr sz="1800" b="1" kern="1200">
                          <a:solidFill>
                            <a:schemeClr val="lt1"/>
                          </a:solidFill>
                          <a:latin typeface="Calibri" panose="020F0502020204030204"/>
                          <a:ea typeface=""/>
                          <a:cs typeface=""/>
                        </a:defRPr>
                      </a:lvl3pPr>
                      <a:lvl4pPr marL="1371600" algn="l" defTabSz="457200" rtl="0" eaLnBrk="1" latinLnBrk="0" hangingPunct="1">
                        <a:defRPr sz="1800" b="1" kern="1200">
                          <a:solidFill>
                            <a:schemeClr val="lt1"/>
                          </a:solidFill>
                          <a:latin typeface="Calibri" panose="020F0502020204030204"/>
                          <a:ea typeface=""/>
                          <a:cs typeface=""/>
                        </a:defRPr>
                      </a:lvl4pPr>
                      <a:lvl5pPr marL="1828800" algn="l" defTabSz="457200" rtl="0" eaLnBrk="1" latinLnBrk="0" hangingPunct="1">
                        <a:defRPr sz="1800" b="1" kern="1200">
                          <a:solidFill>
                            <a:schemeClr val="lt1"/>
                          </a:solidFill>
                          <a:latin typeface="Calibri" panose="020F0502020204030204"/>
                          <a:ea typeface=""/>
                          <a:cs typeface=""/>
                        </a:defRPr>
                      </a:lvl5pPr>
                      <a:lvl6pPr marL="2286000" algn="l" defTabSz="457200" rtl="0" eaLnBrk="1" latinLnBrk="0" hangingPunct="1">
                        <a:defRPr sz="1800" b="1" kern="1200">
                          <a:solidFill>
                            <a:schemeClr val="lt1"/>
                          </a:solidFill>
                          <a:latin typeface="Calibri" panose="020F0502020204030204"/>
                          <a:ea typeface=""/>
                          <a:cs typeface=""/>
                        </a:defRPr>
                      </a:lvl6pPr>
                      <a:lvl7pPr marL="2743200" algn="l" defTabSz="457200" rtl="0" eaLnBrk="1" latinLnBrk="0" hangingPunct="1">
                        <a:defRPr sz="1800" b="1" kern="1200">
                          <a:solidFill>
                            <a:schemeClr val="lt1"/>
                          </a:solidFill>
                          <a:latin typeface="Calibri" panose="020F0502020204030204"/>
                          <a:ea typeface=""/>
                          <a:cs typeface=""/>
                        </a:defRPr>
                      </a:lvl7pPr>
                      <a:lvl8pPr marL="3200400" algn="l" defTabSz="457200" rtl="0" eaLnBrk="1" latinLnBrk="0" hangingPunct="1">
                        <a:defRPr sz="1800" b="1" kern="1200">
                          <a:solidFill>
                            <a:schemeClr val="lt1"/>
                          </a:solidFill>
                          <a:latin typeface="Calibri" panose="020F0502020204030204"/>
                          <a:ea typeface=""/>
                          <a:cs typeface=""/>
                        </a:defRPr>
                      </a:lvl8pPr>
                      <a:lvl9pPr marL="3657600" algn="l" defTabSz="457200" rtl="0" eaLnBrk="1" latinLnBrk="0" hangingPunct="1">
                        <a:defRPr sz="1800" b="1" kern="1200">
                          <a:solidFill>
                            <a:schemeClr val="lt1"/>
                          </a:solidFill>
                          <a:latin typeface="Calibri" panose="020F0502020204030204"/>
                          <a:ea typeface=""/>
                          <a:cs typeface=""/>
                        </a:defRPr>
                      </a:lvl9pPr>
                    </a:lstStyle>
                    <a:p>
                      <a:pPr>
                        <a:lnSpc>
                          <a:spcPct val="115000"/>
                        </a:lnSpc>
                        <a:spcAft>
                          <a:spcPts val="0"/>
                        </a:spcAft>
                      </a:pPr>
                      <a:r>
                        <a:rPr lang="en-US" sz="1400" dirty="0">
                          <a:solidFill>
                            <a:schemeClr val="tx1"/>
                          </a:solidFill>
                          <a:effectLst/>
                          <a:latin typeface="Arial" panose="020B0604020202020204" pitchFamily="34" charset="0"/>
                          <a:cs typeface="Arial" panose="020B0604020202020204" pitchFamily="34" charset="0"/>
                        </a:rPr>
                        <a:t>Details of</a:t>
                      </a:r>
                      <a:r>
                        <a:rPr lang="en-US" sz="1400" baseline="0" dirty="0">
                          <a:solidFill>
                            <a:schemeClr val="tx1"/>
                          </a:solidFill>
                          <a:effectLst/>
                          <a:latin typeface="Arial" panose="020B0604020202020204" pitchFamily="34" charset="0"/>
                          <a:cs typeface="Arial" panose="020B0604020202020204" pitchFamily="34" charset="0"/>
                        </a:rPr>
                        <a:t> use of proceeds</a:t>
                      </a:r>
                      <a:endParaRPr lang="en-MY"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mpd="sng">
                      <a:solidFill>
                        <a:sysClr val="window" lastClr="FFFFFF"/>
                      </a:solidFill>
                    </a:lnL>
                    <a:lnR w="12700" cap="flat" cmpd="sng" algn="ctr">
                      <a:no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6DCE5"/>
                    </a:solidFill>
                  </a:tcPr>
                </a:tc>
                <a:tc>
                  <a:txBody>
                    <a:bodyPr/>
                    <a:lstStyle>
                      <a:lvl1pPr marL="0" algn="l" defTabSz="457200" rtl="0" eaLnBrk="1" latinLnBrk="0" hangingPunct="1">
                        <a:defRPr sz="1800" b="1" kern="1200">
                          <a:solidFill>
                            <a:schemeClr val="lt1"/>
                          </a:solidFill>
                          <a:latin typeface="Calibri" panose="020F0502020204030204"/>
                          <a:ea typeface=""/>
                          <a:cs typeface=""/>
                        </a:defRPr>
                      </a:lvl1pPr>
                      <a:lvl2pPr marL="457200" algn="l" defTabSz="457200" rtl="0" eaLnBrk="1" latinLnBrk="0" hangingPunct="1">
                        <a:defRPr sz="1800" b="1" kern="1200">
                          <a:solidFill>
                            <a:schemeClr val="lt1"/>
                          </a:solidFill>
                          <a:latin typeface="Calibri" panose="020F0502020204030204"/>
                          <a:ea typeface=""/>
                          <a:cs typeface=""/>
                        </a:defRPr>
                      </a:lvl2pPr>
                      <a:lvl3pPr marL="914400" algn="l" defTabSz="457200" rtl="0" eaLnBrk="1" latinLnBrk="0" hangingPunct="1">
                        <a:defRPr sz="1800" b="1" kern="1200">
                          <a:solidFill>
                            <a:schemeClr val="lt1"/>
                          </a:solidFill>
                          <a:latin typeface="Calibri" panose="020F0502020204030204"/>
                          <a:ea typeface=""/>
                          <a:cs typeface=""/>
                        </a:defRPr>
                      </a:lvl3pPr>
                      <a:lvl4pPr marL="1371600" algn="l" defTabSz="457200" rtl="0" eaLnBrk="1" latinLnBrk="0" hangingPunct="1">
                        <a:defRPr sz="1800" b="1" kern="1200">
                          <a:solidFill>
                            <a:schemeClr val="lt1"/>
                          </a:solidFill>
                          <a:latin typeface="Calibri" panose="020F0502020204030204"/>
                          <a:ea typeface=""/>
                          <a:cs typeface=""/>
                        </a:defRPr>
                      </a:lvl4pPr>
                      <a:lvl5pPr marL="1828800" algn="l" defTabSz="457200" rtl="0" eaLnBrk="1" latinLnBrk="0" hangingPunct="1">
                        <a:defRPr sz="1800" b="1" kern="1200">
                          <a:solidFill>
                            <a:schemeClr val="lt1"/>
                          </a:solidFill>
                          <a:latin typeface="Calibri" panose="020F0502020204030204"/>
                          <a:ea typeface=""/>
                          <a:cs typeface=""/>
                        </a:defRPr>
                      </a:lvl5pPr>
                      <a:lvl6pPr marL="2286000" algn="l" defTabSz="457200" rtl="0" eaLnBrk="1" latinLnBrk="0" hangingPunct="1">
                        <a:defRPr sz="1800" b="1" kern="1200">
                          <a:solidFill>
                            <a:schemeClr val="lt1"/>
                          </a:solidFill>
                          <a:latin typeface="Calibri" panose="020F0502020204030204"/>
                          <a:ea typeface=""/>
                          <a:cs typeface=""/>
                        </a:defRPr>
                      </a:lvl6pPr>
                      <a:lvl7pPr marL="2743200" algn="l" defTabSz="457200" rtl="0" eaLnBrk="1" latinLnBrk="0" hangingPunct="1">
                        <a:defRPr sz="1800" b="1" kern="1200">
                          <a:solidFill>
                            <a:schemeClr val="lt1"/>
                          </a:solidFill>
                          <a:latin typeface="Calibri" panose="020F0502020204030204"/>
                          <a:ea typeface=""/>
                          <a:cs typeface=""/>
                        </a:defRPr>
                      </a:lvl7pPr>
                      <a:lvl8pPr marL="3200400" algn="l" defTabSz="457200" rtl="0" eaLnBrk="1" latinLnBrk="0" hangingPunct="1">
                        <a:defRPr sz="1800" b="1" kern="1200">
                          <a:solidFill>
                            <a:schemeClr val="lt1"/>
                          </a:solidFill>
                          <a:latin typeface="Calibri" panose="020F0502020204030204"/>
                          <a:ea typeface=""/>
                          <a:cs typeface=""/>
                        </a:defRPr>
                      </a:lvl8pPr>
                      <a:lvl9pPr marL="3657600" algn="l" defTabSz="457200" rtl="0" eaLnBrk="1" latinLnBrk="0" hangingPunct="1">
                        <a:defRPr sz="1800" b="1" kern="1200">
                          <a:solidFill>
                            <a:schemeClr val="lt1"/>
                          </a:solidFill>
                          <a:latin typeface="Calibri" panose="020F0502020204030204"/>
                          <a:ea typeface=""/>
                          <a:cs typeface=""/>
                        </a:defRPr>
                      </a:lvl9pPr>
                    </a:lstStyle>
                    <a:p>
                      <a:pPr algn="ctr">
                        <a:lnSpc>
                          <a:spcPct val="115000"/>
                        </a:lnSpc>
                        <a:spcAft>
                          <a:spcPts val="0"/>
                        </a:spcAft>
                      </a:pPr>
                      <a:r>
                        <a:rPr lang="en-US" sz="1400" dirty="0">
                          <a:solidFill>
                            <a:schemeClr val="tx1"/>
                          </a:solidFill>
                          <a:effectLst/>
                          <a:latin typeface="Arial" panose="020B0604020202020204" pitchFamily="34" charset="0"/>
                          <a:cs typeface="Arial" panose="020B0604020202020204" pitchFamily="34" charset="0"/>
                        </a:rPr>
                        <a:t>Estimated timeframe for use</a:t>
                      </a:r>
                      <a:endParaRPr lang="en-MY"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6DCE5"/>
                    </a:solidFill>
                  </a:tcPr>
                </a:tc>
                <a:tc>
                  <a:txBody>
                    <a:bodyPr/>
                    <a:lstStyle>
                      <a:lvl1pPr marL="0" algn="l" defTabSz="457200" rtl="0" eaLnBrk="1" latinLnBrk="0" hangingPunct="1">
                        <a:defRPr sz="1800" b="1" kern="1200">
                          <a:solidFill>
                            <a:schemeClr val="lt1"/>
                          </a:solidFill>
                          <a:latin typeface="Calibri" panose="020F0502020204030204"/>
                          <a:ea typeface=""/>
                          <a:cs typeface=""/>
                        </a:defRPr>
                      </a:lvl1pPr>
                      <a:lvl2pPr marL="457200" algn="l" defTabSz="457200" rtl="0" eaLnBrk="1" latinLnBrk="0" hangingPunct="1">
                        <a:defRPr sz="1800" b="1" kern="1200">
                          <a:solidFill>
                            <a:schemeClr val="lt1"/>
                          </a:solidFill>
                          <a:latin typeface="Calibri" panose="020F0502020204030204"/>
                          <a:ea typeface=""/>
                          <a:cs typeface=""/>
                        </a:defRPr>
                      </a:lvl2pPr>
                      <a:lvl3pPr marL="914400" algn="l" defTabSz="457200" rtl="0" eaLnBrk="1" latinLnBrk="0" hangingPunct="1">
                        <a:defRPr sz="1800" b="1" kern="1200">
                          <a:solidFill>
                            <a:schemeClr val="lt1"/>
                          </a:solidFill>
                          <a:latin typeface="Calibri" panose="020F0502020204030204"/>
                          <a:ea typeface=""/>
                          <a:cs typeface=""/>
                        </a:defRPr>
                      </a:lvl3pPr>
                      <a:lvl4pPr marL="1371600" algn="l" defTabSz="457200" rtl="0" eaLnBrk="1" latinLnBrk="0" hangingPunct="1">
                        <a:defRPr sz="1800" b="1" kern="1200">
                          <a:solidFill>
                            <a:schemeClr val="lt1"/>
                          </a:solidFill>
                          <a:latin typeface="Calibri" panose="020F0502020204030204"/>
                          <a:ea typeface=""/>
                          <a:cs typeface=""/>
                        </a:defRPr>
                      </a:lvl4pPr>
                      <a:lvl5pPr marL="1828800" algn="l" defTabSz="457200" rtl="0" eaLnBrk="1" latinLnBrk="0" hangingPunct="1">
                        <a:defRPr sz="1800" b="1" kern="1200">
                          <a:solidFill>
                            <a:schemeClr val="lt1"/>
                          </a:solidFill>
                          <a:latin typeface="Calibri" panose="020F0502020204030204"/>
                          <a:ea typeface=""/>
                          <a:cs typeface=""/>
                        </a:defRPr>
                      </a:lvl5pPr>
                      <a:lvl6pPr marL="2286000" algn="l" defTabSz="457200" rtl="0" eaLnBrk="1" latinLnBrk="0" hangingPunct="1">
                        <a:defRPr sz="1800" b="1" kern="1200">
                          <a:solidFill>
                            <a:schemeClr val="lt1"/>
                          </a:solidFill>
                          <a:latin typeface="Calibri" panose="020F0502020204030204"/>
                          <a:ea typeface=""/>
                          <a:cs typeface=""/>
                        </a:defRPr>
                      </a:lvl6pPr>
                      <a:lvl7pPr marL="2743200" algn="l" defTabSz="457200" rtl="0" eaLnBrk="1" latinLnBrk="0" hangingPunct="1">
                        <a:defRPr sz="1800" b="1" kern="1200">
                          <a:solidFill>
                            <a:schemeClr val="lt1"/>
                          </a:solidFill>
                          <a:latin typeface="Calibri" panose="020F0502020204030204"/>
                          <a:ea typeface=""/>
                          <a:cs typeface=""/>
                        </a:defRPr>
                      </a:lvl7pPr>
                      <a:lvl8pPr marL="3200400" algn="l" defTabSz="457200" rtl="0" eaLnBrk="1" latinLnBrk="0" hangingPunct="1">
                        <a:defRPr sz="1800" b="1" kern="1200">
                          <a:solidFill>
                            <a:schemeClr val="lt1"/>
                          </a:solidFill>
                          <a:latin typeface="Calibri" panose="020F0502020204030204"/>
                          <a:ea typeface=""/>
                          <a:cs typeface=""/>
                        </a:defRPr>
                      </a:lvl8pPr>
                      <a:lvl9pPr marL="3657600" algn="l" defTabSz="457200" rtl="0" eaLnBrk="1" latinLnBrk="0" hangingPunct="1">
                        <a:defRPr sz="1800" b="1" kern="1200">
                          <a:solidFill>
                            <a:schemeClr val="lt1"/>
                          </a:solidFill>
                          <a:latin typeface="Calibri" panose="020F0502020204030204"/>
                          <a:ea typeface=""/>
                          <a:cs typeface=""/>
                        </a:defRPr>
                      </a:lvl9pPr>
                    </a:lstStyle>
                    <a:p>
                      <a:pPr algn="r">
                        <a:lnSpc>
                          <a:spcPct val="115000"/>
                        </a:lnSpc>
                        <a:spcAft>
                          <a:spcPts val="0"/>
                        </a:spcAft>
                      </a:pPr>
                      <a:r>
                        <a:rPr lang="en-US" sz="1400" dirty="0">
                          <a:solidFill>
                            <a:schemeClr val="tx1"/>
                          </a:solidFill>
                          <a:effectLst/>
                          <a:latin typeface="Arial" panose="020B0604020202020204" pitchFamily="34" charset="0"/>
                          <a:cs typeface="Arial" panose="020B0604020202020204" pitchFamily="34" charset="0"/>
                        </a:rPr>
                        <a:t>RM’000</a:t>
                      </a:r>
                      <a:endParaRPr lang="en-MY"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6DCE5"/>
                    </a:solidFill>
                  </a:tcPr>
                </a:tc>
                <a:extLst>
                  <a:ext uri="{0D108BD9-81ED-4DB2-BD59-A6C34878D82A}">
                    <a16:rowId xmlns:a16="http://schemas.microsoft.com/office/drawing/2014/main" val="10000"/>
                  </a:ext>
                </a:extLst>
              </a:tr>
              <a:tr h="398011">
                <a:tc>
                  <a:txBody>
                    <a:bodyPr/>
                    <a:lstStyle/>
                    <a:p>
                      <a:pPr marL="102870" indent="-114300" algn="just" defTabSz="457200" rtl="0" eaLnBrk="1" latinLnBrk="0" hangingPunct="1">
                        <a:lnSpc>
                          <a:spcPct val="115000"/>
                        </a:lnSpc>
                        <a:spcAft>
                          <a:spcPts val="0"/>
                        </a:spcAft>
                      </a:pPr>
                      <a:r>
                        <a:rPr lang="en-MY" sz="1400" b="0" kern="1200" dirty="0">
                          <a:solidFill>
                            <a:schemeClr val="tx1"/>
                          </a:solidFill>
                          <a:effectLst/>
                          <a:latin typeface="Arial" panose="020B0604020202020204" pitchFamily="34" charset="0"/>
                          <a:ea typeface="+mn-ea"/>
                          <a:cs typeface="Arial" panose="020B0604020202020204" pitchFamily="34" charset="0"/>
                        </a:rPr>
                        <a:t>Part finance for construction of three units of oil tankers</a:t>
                      </a:r>
                      <a:r>
                        <a:rPr lang="en-MY" sz="1400" b="0" kern="1200" baseline="30000" dirty="0">
                          <a:solidFill>
                            <a:schemeClr val="tx1"/>
                          </a:solidFill>
                          <a:effectLst/>
                          <a:latin typeface="Arial" panose="020B0604020202020204" pitchFamily="34" charset="0"/>
                          <a:ea typeface="+mn-ea"/>
                          <a:cs typeface="Arial" panose="020B0604020202020204" pitchFamily="34" charset="0"/>
                        </a:rPr>
                        <a:t>(1)</a:t>
                      </a:r>
                      <a:endParaRPr lang="en-MY" sz="1400" b="0" kern="1200" baseline="30000" dirty="0">
                        <a:solidFill>
                          <a:schemeClr val="tx1"/>
                        </a:solidFill>
                        <a:effectLst/>
                        <a:latin typeface="Arial" panose="020B0604020202020204" pitchFamily="34" charset="0"/>
                        <a:ea typeface=""/>
                        <a:cs typeface="Arial" panose="020B0604020202020204" pitchFamily="34" charset="0"/>
                      </a:endParaRPr>
                    </a:p>
                  </a:txBody>
                  <a:tcPr marL="68580" marR="68580" marT="7200" marB="720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p>
                      <a:pPr marL="102870" indent="-114300" algn="ctr" defTabSz="457200" rtl="0" eaLnBrk="1" latinLnBrk="0" hangingPunct="1">
                        <a:lnSpc>
                          <a:spcPct val="115000"/>
                        </a:lnSpc>
                        <a:spcAft>
                          <a:spcPts val="0"/>
                        </a:spcAft>
                      </a:pPr>
                      <a:r>
                        <a:rPr lang="en-MY" sz="1400" b="0" kern="1200" dirty="0">
                          <a:solidFill>
                            <a:schemeClr val="tx1"/>
                          </a:solidFill>
                          <a:effectLst/>
                          <a:latin typeface="Arial" panose="020B0604020202020204" pitchFamily="34" charset="0"/>
                          <a:ea typeface="+mn-ea"/>
                          <a:cs typeface="Arial" panose="020B0604020202020204" pitchFamily="34" charset="0"/>
                        </a:rPr>
                        <a:t>Within 12 months</a:t>
                      </a:r>
                      <a:endParaRPr lang="en-MY" sz="1400" b="0" kern="1200" dirty="0">
                        <a:solidFill>
                          <a:schemeClr val="tx1"/>
                        </a:solidFill>
                        <a:effectLst/>
                        <a:latin typeface="Arial" panose="020B0604020202020204" pitchFamily="34" charset="0"/>
                        <a:ea typeface=""/>
                        <a:cs typeface="Arial" panose="020B0604020202020204" pitchFamily="34" charset="0"/>
                      </a:endParaRPr>
                    </a:p>
                  </a:txBody>
                  <a:tcPr marL="68580" marR="68580" marT="7200" marB="7200">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p>
                      <a:pPr algn="r">
                        <a:spcAft>
                          <a:spcPts val="0"/>
                        </a:spcAft>
                        <a:tabLst>
                          <a:tab pos="342900" algn="l"/>
                        </a:tabLst>
                      </a:pPr>
                      <a:r>
                        <a:rPr lang="en-MY" sz="1400" spc="-20" dirty="0">
                          <a:solidFill>
                            <a:srgbClr val="000000"/>
                          </a:solidFill>
                          <a:effectLst/>
                          <a:latin typeface="Arial" panose="020B0604020202020204" pitchFamily="34" charset="0"/>
                          <a:ea typeface="SimSun" panose="02010600030101010101" pitchFamily="2" charset="-122"/>
                          <a:cs typeface="Arial" panose="020B0604020202020204" pitchFamily="34" charset="0"/>
                        </a:rPr>
                        <a:t>39,360</a:t>
                      </a: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1"/>
                  </a:ext>
                </a:extLst>
              </a:tr>
              <a:tr h="398011">
                <a:tc>
                  <a:txBody>
                    <a:bodyPr/>
                    <a:lstStyle/>
                    <a:p>
                      <a:pPr marL="102870" marR="0" indent="-114300" algn="just" defTabSz="457200" rtl="0" eaLnBrk="1" fontAlgn="auto" latinLnBrk="0" hangingPunct="1">
                        <a:lnSpc>
                          <a:spcPct val="115000"/>
                        </a:lnSpc>
                        <a:spcBef>
                          <a:spcPts val="0"/>
                        </a:spcBef>
                        <a:spcAft>
                          <a:spcPts val="0"/>
                        </a:spcAft>
                        <a:buClrTx/>
                        <a:buSzTx/>
                        <a:buFontTx/>
                        <a:buNone/>
                        <a:tabLst/>
                        <a:defRPr/>
                      </a:pPr>
                      <a:r>
                        <a:rPr lang="en-MY" sz="1400" b="0" kern="1200" dirty="0">
                          <a:solidFill>
                            <a:schemeClr val="tx1"/>
                          </a:solidFill>
                          <a:effectLst/>
                          <a:latin typeface="Arial" panose="020B0604020202020204" pitchFamily="34" charset="0"/>
                          <a:ea typeface="+mn-ea"/>
                          <a:cs typeface="Arial" panose="020B0604020202020204" pitchFamily="34" charset="0"/>
                        </a:rPr>
                        <a:t>Working capital requirements</a:t>
                      </a:r>
                      <a:endParaRPr lang="en-MY" sz="1400" b="0" kern="1200" baseline="30000" dirty="0">
                        <a:solidFill>
                          <a:schemeClr val="tx1"/>
                        </a:solidFill>
                        <a:effectLst/>
                        <a:latin typeface="Arial" panose="020B0604020202020204" pitchFamily="34" charset="0"/>
                        <a:ea typeface="+mn-ea"/>
                        <a:cs typeface="Arial" panose="020B0604020202020204" pitchFamily="34" charset="0"/>
                      </a:endParaRPr>
                    </a:p>
                  </a:txBody>
                  <a:tcPr marL="68580" marR="68580" marT="7200" marB="720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p>
                      <a:pPr marL="102870" indent="-114300" algn="ctr" defTabSz="457200" rtl="0" eaLnBrk="1" latinLnBrk="0" hangingPunct="1">
                        <a:lnSpc>
                          <a:spcPct val="115000"/>
                        </a:lnSpc>
                        <a:spcAft>
                          <a:spcPts val="0"/>
                        </a:spcAft>
                      </a:pPr>
                      <a:r>
                        <a:rPr lang="en-MY" sz="1400" b="0" kern="1200" dirty="0">
                          <a:solidFill>
                            <a:schemeClr val="tx1"/>
                          </a:solidFill>
                          <a:effectLst/>
                          <a:latin typeface="Arial" panose="020B0604020202020204" pitchFamily="34" charset="0"/>
                          <a:ea typeface="+mn-ea"/>
                          <a:cs typeface="Arial" panose="020B0604020202020204" pitchFamily="34" charset="0"/>
                        </a:rPr>
                        <a:t>Within six months</a:t>
                      </a:r>
                      <a:endParaRPr lang="en-MY" sz="1400" b="0" kern="1200" dirty="0">
                        <a:solidFill>
                          <a:schemeClr val="tx1"/>
                        </a:solidFill>
                        <a:effectLst/>
                        <a:latin typeface="Arial" panose="020B0604020202020204" pitchFamily="34" charset="0"/>
                        <a:ea typeface=""/>
                        <a:cs typeface="Arial" panose="020B0604020202020204" pitchFamily="34" charset="0"/>
                      </a:endParaRPr>
                    </a:p>
                  </a:txBody>
                  <a:tcPr marL="68580" marR="68580" marT="7200" marB="720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p>
                      <a:pPr algn="r">
                        <a:spcAft>
                          <a:spcPts val="0"/>
                        </a:spcAft>
                        <a:tabLst>
                          <a:tab pos="342900" algn="l"/>
                        </a:tabLst>
                      </a:pPr>
                      <a:r>
                        <a:rPr lang="en-MY" sz="1400" spc="-20" dirty="0">
                          <a:solidFill>
                            <a:srgbClr val="000000"/>
                          </a:solidFill>
                          <a:effectLst/>
                          <a:latin typeface="Arial" panose="020B0604020202020204" pitchFamily="34" charset="0"/>
                          <a:ea typeface="SimSun" panose="02010600030101010101" pitchFamily="2" charset="-122"/>
                          <a:cs typeface="Arial" panose="020B0604020202020204" pitchFamily="34" charset="0"/>
                        </a:rPr>
                        <a:t>9,127</a:t>
                      </a: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2"/>
                  </a:ext>
                </a:extLst>
              </a:tr>
              <a:tr h="428616">
                <a:tc>
                  <a:txBody>
                    <a:bodyPr/>
                    <a:lstStyle/>
                    <a:p>
                      <a:pPr marL="102870" indent="-114300" algn="just" defTabSz="457200" rtl="0" eaLnBrk="1" latinLnBrk="0" hangingPunct="1">
                        <a:lnSpc>
                          <a:spcPct val="115000"/>
                        </a:lnSpc>
                        <a:spcAft>
                          <a:spcPts val="0"/>
                        </a:spcAft>
                      </a:pPr>
                      <a:r>
                        <a:rPr lang="en-MY" sz="1400" b="0" kern="1200" dirty="0">
                          <a:solidFill>
                            <a:schemeClr val="tx1"/>
                          </a:solidFill>
                          <a:effectLst/>
                          <a:latin typeface="Arial" panose="020B0604020202020204" pitchFamily="34" charset="0"/>
                          <a:ea typeface="+mn-ea"/>
                          <a:cs typeface="Arial" panose="020B0604020202020204" pitchFamily="34" charset="0"/>
                        </a:rPr>
                        <a:t>Estimated expenses in relation to the Proposals</a:t>
                      </a:r>
                      <a:endParaRPr lang="en-MY" sz="1400" b="0" kern="1200" baseline="30000" dirty="0">
                        <a:solidFill>
                          <a:schemeClr val="tx1"/>
                        </a:solidFill>
                        <a:effectLst/>
                        <a:latin typeface="Arial" panose="020B0604020202020204" pitchFamily="34" charset="0"/>
                        <a:ea typeface=""/>
                        <a:cs typeface="Arial" panose="020B0604020202020204" pitchFamily="34" charset="0"/>
                      </a:endParaRPr>
                    </a:p>
                  </a:txBody>
                  <a:tcPr marL="68580" marR="68580" marT="7200" marB="7200">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102870" indent="-114300" algn="ctr" defTabSz="457200" rtl="0" eaLnBrk="1" latinLnBrk="0" hangingPunct="1">
                        <a:lnSpc>
                          <a:spcPct val="115000"/>
                        </a:lnSpc>
                        <a:spcAft>
                          <a:spcPts val="0"/>
                        </a:spcAft>
                      </a:pPr>
                      <a:r>
                        <a:rPr lang="en-MY" sz="1400" b="0" kern="1200" dirty="0">
                          <a:solidFill>
                            <a:schemeClr val="tx1"/>
                          </a:solidFill>
                          <a:effectLst/>
                          <a:latin typeface="Arial" panose="020B0604020202020204" pitchFamily="34" charset="0"/>
                          <a:ea typeface="+mn-ea"/>
                          <a:cs typeface="Arial" panose="020B0604020202020204" pitchFamily="34" charset="0"/>
                        </a:rPr>
                        <a:t>Within one month</a:t>
                      </a:r>
                      <a:endParaRPr lang="en-MY" sz="1400" b="0" kern="1200" dirty="0">
                        <a:solidFill>
                          <a:schemeClr val="tx1"/>
                        </a:solidFill>
                        <a:effectLst/>
                        <a:latin typeface="Arial" panose="020B0604020202020204" pitchFamily="34" charset="0"/>
                        <a:ea typeface=""/>
                        <a:cs typeface="Arial" panose="020B0604020202020204" pitchFamily="34" charset="0"/>
                      </a:endParaRPr>
                    </a:p>
                  </a:txBody>
                  <a:tcPr marL="68580" marR="68580" marT="7200" marB="720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r">
                        <a:spcAft>
                          <a:spcPts val="0"/>
                        </a:spcAft>
                        <a:tabLst>
                          <a:tab pos="342900" algn="l"/>
                        </a:tabLst>
                      </a:pPr>
                      <a:r>
                        <a:rPr lang="en-MY" sz="1400" spc="-20" dirty="0">
                          <a:solidFill>
                            <a:srgbClr val="000000"/>
                          </a:solidFill>
                          <a:effectLst/>
                          <a:latin typeface="Arial" panose="020B0604020202020204" pitchFamily="34" charset="0"/>
                          <a:ea typeface="SimSun" panose="02010600030101010101" pitchFamily="2" charset="-122"/>
                          <a:cs typeface="Arial" panose="020B0604020202020204" pitchFamily="34" charset="0"/>
                        </a:rPr>
                        <a:t>1,500</a:t>
                      </a: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3"/>
                  </a:ext>
                </a:extLst>
              </a:tr>
              <a:tr h="327822">
                <a:tc gridSpan="2">
                  <a:txBody>
                    <a:bodyPr/>
                    <a:lstStyle>
                      <a:lvl1pPr marL="0" algn="l" defTabSz="457200" rtl="0" eaLnBrk="1" latinLnBrk="0" hangingPunct="1">
                        <a:defRPr sz="1800" b="1" kern="1200">
                          <a:solidFill>
                            <a:schemeClr val="lt1"/>
                          </a:solidFill>
                          <a:latin typeface="Calibri" panose="020F0502020204030204"/>
                          <a:ea typeface=""/>
                          <a:cs typeface=""/>
                        </a:defRPr>
                      </a:lvl1pPr>
                      <a:lvl2pPr marL="457200" algn="l" defTabSz="457200" rtl="0" eaLnBrk="1" latinLnBrk="0" hangingPunct="1">
                        <a:defRPr sz="1800" b="1" kern="1200">
                          <a:solidFill>
                            <a:schemeClr val="lt1"/>
                          </a:solidFill>
                          <a:latin typeface="Calibri" panose="020F0502020204030204"/>
                          <a:ea typeface=""/>
                          <a:cs typeface=""/>
                        </a:defRPr>
                      </a:lvl2pPr>
                      <a:lvl3pPr marL="914400" algn="l" defTabSz="457200" rtl="0" eaLnBrk="1" latinLnBrk="0" hangingPunct="1">
                        <a:defRPr sz="1800" b="1" kern="1200">
                          <a:solidFill>
                            <a:schemeClr val="lt1"/>
                          </a:solidFill>
                          <a:latin typeface="Calibri" panose="020F0502020204030204"/>
                          <a:ea typeface=""/>
                          <a:cs typeface=""/>
                        </a:defRPr>
                      </a:lvl3pPr>
                      <a:lvl4pPr marL="1371600" algn="l" defTabSz="457200" rtl="0" eaLnBrk="1" latinLnBrk="0" hangingPunct="1">
                        <a:defRPr sz="1800" b="1" kern="1200">
                          <a:solidFill>
                            <a:schemeClr val="lt1"/>
                          </a:solidFill>
                          <a:latin typeface="Calibri" panose="020F0502020204030204"/>
                          <a:ea typeface=""/>
                          <a:cs typeface=""/>
                        </a:defRPr>
                      </a:lvl4pPr>
                      <a:lvl5pPr marL="1828800" algn="l" defTabSz="457200" rtl="0" eaLnBrk="1" latinLnBrk="0" hangingPunct="1">
                        <a:defRPr sz="1800" b="1" kern="1200">
                          <a:solidFill>
                            <a:schemeClr val="lt1"/>
                          </a:solidFill>
                          <a:latin typeface="Calibri" panose="020F0502020204030204"/>
                          <a:ea typeface=""/>
                          <a:cs typeface=""/>
                        </a:defRPr>
                      </a:lvl5pPr>
                      <a:lvl6pPr marL="2286000" algn="l" defTabSz="457200" rtl="0" eaLnBrk="1" latinLnBrk="0" hangingPunct="1">
                        <a:defRPr sz="1800" b="1" kern="1200">
                          <a:solidFill>
                            <a:schemeClr val="lt1"/>
                          </a:solidFill>
                          <a:latin typeface="Calibri" panose="020F0502020204030204"/>
                          <a:ea typeface=""/>
                          <a:cs typeface=""/>
                        </a:defRPr>
                      </a:lvl6pPr>
                      <a:lvl7pPr marL="2743200" algn="l" defTabSz="457200" rtl="0" eaLnBrk="1" latinLnBrk="0" hangingPunct="1">
                        <a:defRPr sz="1800" b="1" kern="1200">
                          <a:solidFill>
                            <a:schemeClr val="lt1"/>
                          </a:solidFill>
                          <a:latin typeface="Calibri" panose="020F0502020204030204"/>
                          <a:ea typeface=""/>
                          <a:cs typeface=""/>
                        </a:defRPr>
                      </a:lvl7pPr>
                      <a:lvl8pPr marL="3200400" algn="l" defTabSz="457200" rtl="0" eaLnBrk="1" latinLnBrk="0" hangingPunct="1">
                        <a:defRPr sz="1800" b="1" kern="1200">
                          <a:solidFill>
                            <a:schemeClr val="lt1"/>
                          </a:solidFill>
                          <a:latin typeface="Calibri" panose="020F0502020204030204"/>
                          <a:ea typeface=""/>
                          <a:cs typeface=""/>
                        </a:defRPr>
                      </a:lvl8pPr>
                      <a:lvl9pPr marL="3657600" algn="l" defTabSz="457200" rtl="0" eaLnBrk="1" latinLnBrk="0" hangingPunct="1">
                        <a:defRPr sz="1800" b="1" kern="1200">
                          <a:solidFill>
                            <a:schemeClr val="lt1"/>
                          </a:solidFill>
                          <a:latin typeface="Calibri" panose="020F0502020204030204"/>
                          <a:ea typeface=""/>
                          <a:cs typeface=""/>
                        </a:defRPr>
                      </a:lvl9pPr>
                    </a:lstStyle>
                    <a:p>
                      <a:pPr>
                        <a:lnSpc>
                          <a:spcPct val="115000"/>
                        </a:lnSpc>
                        <a:spcAft>
                          <a:spcPts val="0"/>
                        </a:spcAft>
                      </a:pPr>
                      <a:r>
                        <a:rPr lang="en-GB" sz="1400" dirty="0">
                          <a:solidFill>
                            <a:schemeClr val="tx1"/>
                          </a:solidFill>
                          <a:effectLst/>
                          <a:latin typeface="Arial" panose="020B0604020202020204" pitchFamily="34" charset="0"/>
                          <a:cs typeface="Arial" panose="020B0604020202020204" pitchFamily="34" charset="0"/>
                        </a:rPr>
                        <a:t>Total</a:t>
                      </a:r>
                      <a:endParaRPr lang="en-MY"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7200" marB="720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hMerge="1">
                  <a:txBody>
                    <a:bodyPr/>
                    <a:lstStyle>
                      <a:lvl1pPr marL="0" algn="l" defTabSz="457200" rtl="0" eaLnBrk="1" latinLnBrk="0" hangingPunct="1">
                        <a:defRPr sz="1800" kern="1200">
                          <a:solidFill>
                            <a:schemeClr val="dk1"/>
                          </a:solidFill>
                          <a:latin typeface="Calibri" panose="020F0502020204030204"/>
                          <a:ea typeface=""/>
                          <a:cs typeface=""/>
                        </a:defRPr>
                      </a:lvl1pPr>
                      <a:lvl2pPr marL="457200" algn="l" defTabSz="457200" rtl="0" eaLnBrk="1" latinLnBrk="0" hangingPunct="1">
                        <a:defRPr sz="1800" kern="1200">
                          <a:solidFill>
                            <a:schemeClr val="dk1"/>
                          </a:solidFill>
                          <a:latin typeface="Calibri" panose="020F0502020204030204"/>
                          <a:ea typeface=""/>
                          <a:cs typeface=""/>
                        </a:defRPr>
                      </a:lvl2pPr>
                      <a:lvl3pPr marL="914400" algn="l" defTabSz="457200" rtl="0" eaLnBrk="1" latinLnBrk="0" hangingPunct="1">
                        <a:defRPr sz="1800" kern="1200">
                          <a:solidFill>
                            <a:schemeClr val="dk1"/>
                          </a:solidFill>
                          <a:latin typeface="Calibri" panose="020F0502020204030204"/>
                          <a:ea typeface=""/>
                          <a:cs typeface=""/>
                        </a:defRPr>
                      </a:lvl3pPr>
                      <a:lvl4pPr marL="1371600" algn="l" defTabSz="457200" rtl="0" eaLnBrk="1" latinLnBrk="0" hangingPunct="1">
                        <a:defRPr sz="1800" kern="1200">
                          <a:solidFill>
                            <a:schemeClr val="dk1"/>
                          </a:solidFill>
                          <a:latin typeface="Calibri" panose="020F0502020204030204"/>
                          <a:ea typeface=""/>
                          <a:cs typeface=""/>
                        </a:defRPr>
                      </a:lvl4pPr>
                      <a:lvl5pPr marL="1828800" algn="l" defTabSz="457200" rtl="0" eaLnBrk="1" latinLnBrk="0" hangingPunct="1">
                        <a:defRPr sz="1800" kern="1200">
                          <a:solidFill>
                            <a:schemeClr val="dk1"/>
                          </a:solidFill>
                          <a:latin typeface="Calibri" panose="020F0502020204030204"/>
                          <a:ea typeface=""/>
                          <a:cs typeface=""/>
                        </a:defRPr>
                      </a:lvl5pPr>
                      <a:lvl6pPr marL="2286000" algn="l" defTabSz="457200" rtl="0" eaLnBrk="1" latinLnBrk="0" hangingPunct="1">
                        <a:defRPr sz="1800" kern="1200">
                          <a:solidFill>
                            <a:schemeClr val="dk1"/>
                          </a:solidFill>
                          <a:latin typeface="Calibri" panose="020F0502020204030204"/>
                          <a:ea typeface=""/>
                          <a:cs typeface=""/>
                        </a:defRPr>
                      </a:lvl6pPr>
                      <a:lvl7pPr marL="2743200" algn="l" defTabSz="457200" rtl="0" eaLnBrk="1" latinLnBrk="0" hangingPunct="1">
                        <a:defRPr sz="1800" kern="1200">
                          <a:solidFill>
                            <a:schemeClr val="dk1"/>
                          </a:solidFill>
                          <a:latin typeface="Calibri" panose="020F0502020204030204"/>
                          <a:ea typeface=""/>
                          <a:cs typeface=""/>
                        </a:defRPr>
                      </a:lvl7pPr>
                      <a:lvl8pPr marL="3200400" algn="l" defTabSz="457200" rtl="0" eaLnBrk="1" latinLnBrk="0" hangingPunct="1">
                        <a:defRPr sz="1800" kern="1200">
                          <a:solidFill>
                            <a:schemeClr val="dk1"/>
                          </a:solidFill>
                          <a:latin typeface="Calibri" panose="020F0502020204030204"/>
                          <a:ea typeface=""/>
                          <a:cs typeface=""/>
                        </a:defRPr>
                      </a:lvl8pPr>
                      <a:lvl9pPr marL="3657600" algn="l" defTabSz="457200" rtl="0" eaLnBrk="1" latinLnBrk="0" hangingPunct="1">
                        <a:defRPr sz="1800" kern="1200">
                          <a:solidFill>
                            <a:schemeClr val="dk1"/>
                          </a:solidFill>
                          <a:latin typeface="Calibri" panose="020F0502020204030204"/>
                          <a:ea typeface=""/>
                          <a:cs typeface=""/>
                        </a:defRPr>
                      </a:lvl9pPr>
                    </a:lstStyle>
                    <a:p>
                      <a:pPr marL="10160">
                        <a:lnSpc>
                          <a:spcPct val="115000"/>
                        </a:lnSpc>
                        <a:spcAft>
                          <a:spcPts val="0"/>
                        </a:spcAft>
                      </a:pPr>
                      <a:endParaRPr lang="en-MY" sz="1600" dirty="0">
                        <a:solidFill>
                          <a:schemeClr val="tx1"/>
                        </a:solidFill>
                        <a:effectLst/>
                        <a:latin typeface="Trebuchet MS" panose="020B0603020202020204" pitchFamily="34" charset="0"/>
                        <a:ea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r">
                        <a:spcAft>
                          <a:spcPts val="0"/>
                        </a:spcAft>
                        <a:tabLst>
                          <a:tab pos="342900" algn="l"/>
                        </a:tabLst>
                      </a:pPr>
                      <a:r>
                        <a:rPr lang="en-MY" sz="1400" b="1" spc="-20" dirty="0">
                          <a:solidFill>
                            <a:srgbClr val="000000"/>
                          </a:solidFill>
                          <a:effectLst/>
                          <a:latin typeface="Arial" panose="020B0604020202020204" pitchFamily="34" charset="0"/>
                          <a:ea typeface="SimSun" panose="02010600030101010101" pitchFamily="2" charset="-122"/>
                          <a:cs typeface="Arial" panose="020B0604020202020204" pitchFamily="34" charset="0"/>
                        </a:rPr>
                        <a:t>49,987</a:t>
                      </a:r>
                      <a:endParaRPr lang="en-MY" sz="1400" spc="-20" dirty="0">
                        <a:solidFill>
                          <a:srgbClr val="000000"/>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2700" cmpd="sng">
                      <a:solidFill>
                        <a:sysClr val="window" lastClr="FFFFFF"/>
                      </a:solidFill>
                    </a:lnL>
                    <a:lnR w="12700" cmpd="sng">
                      <a:solidFill>
                        <a:sysClr val="window" lastClr="FFFFFF"/>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4"/>
                  </a:ext>
                </a:extLst>
              </a:tr>
            </a:tbl>
          </a:graphicData>
        </a:graphic>
      </p:graphicFrame>
      <p:sp>
        <p:nvSpPr>
          <p:cNvPr id="5" name="Rectangle 4"/>
          <p:cNvSpPr/>
          <p:nvPr/>
        </p:nvSpPr>
        <p:spPr>
          <a:xfrm>
            <a:off x="464234" y="3303498"/>
            <a:ext cx="11209210" cy="2677656"/>
          </a:xfrm>
          <a:prstGeom prst="rect">
            <a:avLst/>
          </a:prstGeom>
        </p:spPr>
        <p:txBody>
          <a:bodyPr wrap="square">
            <a:spAutoFit/>
          </a:bodyPr>
          <a:lstStyle/>
          <a:p>
            <a:pPr algn="just">
              <a:spcAft>
                <a:spcPts val="0"/>
              </a:spcAft>
            </a:pPr>
            <a:r>
              <a:rPr lang="en-US" sz="1400" b="1" i="1" spc="-20" dirty="0">
                <a:solidFill>
                  <a:srgbClr val="000000"/>
                </a:solidFill>
                <a:latin typeface="Arial" panose="020B0604020202020204" pitchFamily="34" charset="0"/>
                <a:ea typeface="SimSun" panose="02010600030101010101" pitchFamily="2" charset="-122"/>
              </a:rPr>
              <a:t>Note:</a:t>
            </a:r>
            <a:endParaRPr lang="en-MY" sz="1400" spc="-20" dirty="0">
              <a:solidFill>
                <a:srgbClr val="000000"/>
              </a:solidFill>
              <a:latin typeface="Times New Roman" panose="02020603050405020304" pitchFamily="18" charset="0"/>
              <a:ea typeface="SimSun" panose="02010600030101010101" pitchFamily="2" charset="-122"/>
            </a:endParaRPr>
          </a:p>
          <a:p>
            <a:pPr marL="457200" algn="just">
              <a:spcAft>
                <a:spcPts val="0"/>
              </a:spcAft>
              <a:tabLst>
                <a:tab pos="857250" algn="l"/>
              </a:tabLst>
            </a:pPr>
            <a:r>
              <a:rPr lang="en-US" sz="1400" i="1" spc="-20" dirty="0">
                <a:solidFill>
                  <a:srgbClr val="000000"/>
                </a:solidFill>
                <a:latin typeface="Arial" panose="020B0604020202020204" pitchFamily="34" charset="0"/>
                <a:ea typeface="SimSun" panose="02010600030101010101" pitchFamily="2" charset="-122"/>
              </a:rPr>
              <a:t> </a:t>
            </a:r>
            <a:endParaRPr lang="en-MY" sz="1400" spc="-20" dirty="0">
              <a:solidFill>
                <a:srgbClr val="000000"/>
              </a:solidFill>
              <a:latin typeface="Times New Roman" panose="02020603050405020304" pitchFamily="18" charset="0"/>
              <a:ea typeface="SimSun" panose="02010600030101010101" pitchFamily="2" charset="-122"/>
            </a:endParaRPr>
          </a:p>
          <a:p>
            <a:pPr marL="342900" lvl="0" indent="-342900" algn="just">
              <a:spcAft>
                <a:spcPts val="0"/>
              </a:spcAft>
              <a:buFont typeface="+mj-lt"/>
              <a:buAutoNum type="arabicParenR"/>
              <a:tabLst>
                <a:tab pos="857250" algn="l"/>
              </a:tabLst>
            </a:pPr>
            <a:r>
              <a:rPr lang="en-US" sz="1400" i="1" spc="-20" dirty="0">
                <a:solidFill>
                  <a:srgbClr val="000000"/>
                </a:solidFill>
                <a:latin typeface="Arial" panose="020B0604020202020204" pitchFamily="34" charset="0"/>
                <a:ea typeface="SimSun" panose="02010600030101010101" pitchFamily="2" charset="-122"/>
              </a:rPr>
              <a:t>On 16 May 2019, the Company was awarded a five-year contract with five extension options of one year each by PETCO Trading Labuan Company Limited (“</a:t>
            </a:r>
            <a:r>
              <a:rPr lang="en-US" sz="1400" b="1" i="1" spc="-20" dirty="0">
                <a:solidFill>
                  <a:srgbClr val="000000"/>
                </a:solidFill>
                <a:latin typeface="Arial" panose="020B0604020202020204" pitchFamily="34" charset="0"/>
                <a:ea typeface="SimSun" panose="02010600030101010101" pitchFamily="2" charset="-122"/>
              </a:rPr>
              <a:t>PETCO</a:t>
            </a:r>
            <a:r>
              <a:rPr lang="en-US" sz="1400" i="1" spc="-20" dirty="0">
                <a:solidFill>
                  <a:srgbClr val="000000"/>
                </a:solidFill>
                <a:latin typeface="Arial" panose="020B0604020202020204" pitchFamily="34" charset="0"/>
                <a:ea typeface="SimSun" panose="02010600030101010101" pitchFamily="2" charset="-122"/>
              </a:rPr>
              <a:t>”) vide its letter of award dated 8 May 2019, to provide three units of 9,000 deadweight tonnage (“</a:t>
            </a:r>
            <a:r>
              <a:rPr lang="en-US" sz="1400" b="1" i="1" spc="-20" dirty="0">
                <a:solidFill>
                  <a:srgbClr val="000000"/>
                </a:solidFill>
                <a:latin typeface="Arial" panose="020B0604020202020204" pitchFamily="34" charset="0"/>
                <a:ea typeface="SimSun" panose="02010600030101010101" pitchFamily="2" charset="-122"/>
              </a:rPr>
              <a:t>DWT</a:t>
            </a:r>
            <a:r>
              <a:rPr lang="en-US" sz="1400" i="1" spc="-20" dirty="0">
                <a:solidFill>
                  <a:srgbClr val="000000"/>
                </a:solidFill>
                <a:latin typeface="Arial" panose="020B0604020202020204" pitchFamily="34" charset="0"/>
                <a:ea typeface="SimSun" panose="02010600030101010101" pitchFamily="2" charset="-122"/>
              </a:rPr>
              <a:t>”) size vessels for the provision of coastal vessel services on long-term time charter. The contract (excluding the optional periods) is worth approximately RM239.1 million. The duration of the contract is for a primary period of five years with five extension options of one year each. This contract is expected to commence as follows: (a) vessels 1 and 2: December 2020; and (b) vessel 3: January 2021. The contract is expected to expire in January 2026 for the primary period or in January 2031 if all of the extension options have had been fully exercised.</a:t>
            </a:r>
          </a:p>
          <a:p>
            <a:pPr marL="342000" lvl="0" algn="just">
              <a:spcAft>
                <a:spcPts val="0"/>
              </a:spcAft>
              <a:tabLst>
                <a:tab pos="857250" algn="l"/>
              </a:tabLst>
            </a:pPr>
            <a:endParaRPr lang="en-US" sz="1400" i="1" spc="-20" dirty="0">
              <a:solidFill>
                <a:srgbClr val="000000"/>
              </a:solidFill>
              <a:latin typeface="Arial" panose="020B0604020202020204" pitchFamily="34" charset="0"/>
              <a:ea typeface="SimSun" panose="02010600030101010101" pitchFamily="2" charset="-122"/>
            </a:endParaRPr>
          </a:p>
          <a:p>
            <a:pPr marL="342000" lvl="0" algn="just">
              <a:spcAft>
                <a:spcPts val="0"/>
              </a:spcAft>
              <a:tabLst>
                <a:tab pos="857250" algn="l"/>
              </a:tabLst>
            </a:pPr>
            <a:r>
              <a:rPr lang="en-US" sz="1400" i="1" spc="-20" dirty="0">
                <a:solidFill>
                  <a:srgbClr val="000000"/>
                </a:solidFill>
                <a:latin typeface="Arial" panose="020B0604020202020204" pitchFamily="34" charset="0"/>
                <a:ea typeface="SimSun" panose="02010600030101010101" pitchFamily="2" charset="-122"/>
              </a:rPr>
              <a:t>The total construction cost of the said vessels is approximately RM198.0 million. The remaining cost for the construction of the vessels will be funded via internally generated funds and/or bank borrowings, the proportion of which will be determined later. </a:t>
            </a:r>
          </a:p>
          <a:p>
            <a:pPr lvl="0" algn="just">
              <a:spcAft>
                <a:spcPts val="0"/>
              </a:spcAft>
              <a:tabLst>
                <a:tab pos="857250" algn="l"/>
              </a:tabLst>
            </a:pPr>
            <a:endParaRPr lang="en-MY" sz="1400" spc="-20" dirty="0">
              <a:solidFill>
                <a:srgbClr val="000000"/>
              </a:solidFill>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37752121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8055656" y="4494149"/>
            <a:ext cx="4009674" cy="333830"/>
          </a:xfrm>
        </p:spPr>
        <p:txBody>
          <a:bodyPr>
            <a:noAutofit/>
          </a:bodyPr>
          <a:lstStyle/>
          <a:p>
            <a:pPr>
              <a:defRPr/>
            </a:pPr>
            <a:r>
              <a:rPr lang="en-US" b="1" dirty="0">
                <a:latin typeface="Arial" pitchFamily="34" charset="0"/>
                <a:cs typeface="Arial" pitchFamily="34" charset="0"/>
              </a:rPr>
              <a:t>RATIONALE AND JUSTIFICATION FOR THE PROPOSALS</a:t>
            </a:r>
            <a:endParaRPr lang="en-US" b="1" dirty="0">
              <a:latin typeface="Arial" panose="020B0604020202020204" pitchFamily="34" charset="0"/>
              <a:ea typeface="Lato Medium" pitchFamily="34" charset="0"/>
              <a:cs typeface="Arial" panose="020B0604020202020204" pitchFamily="34" charset="0"/>
            </a:endParaRPr>
          </a:p>
        </p:txBody>
      </p:sp>
    </p:spTree>
    <p:extLst>
      <p:ext uri="{BB962C8B-B14F-4D97-AF65-F5344CB8AC3E}">
        <p14:creationId xmlns:p14="http://schemas.microsoft.com/office/powerpoint/2010/main" val="3009756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 y="213216"/>
            <a:ext cx="6584400" cy="507999"/>
          </a:xfrm>
          <a:prstGeom prst="rect">
            <a:avLst/>
          </a:prstGeom>
          <a:solidFill>
            <a:srgbClr val="6FCD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latin typeface="Lato Heavy" pitchFamily="34" charset="0"/>
                <a:ea typeface="Lato Heavy" pitchFamily="34" charset="0"/>
                <a:cs typeface="Lato Heavy" pitchFamily="34" charset="0"/>
              </a:rPr>
              <a:t>Rationale and Benefits of the Proposals</a:t>
            </a:r>
            <a:endParaRPr lang="en-GB" sz="1200" b="1" i="1" dirty="0">
              <a:solidFill>
                <a:schemeClr val="bg1"/>
              </a:solidFill>
              <a:latin typeface="Lato Heavy" pitchFamily="34" charset="0"/>
              <a:ea typeface="Lato Heavy" pitchFamily="34" charset="0"/>
              <a:cs typeface="Lato Heavy" pitchFamily="34" charset="0"/>
            </a:endParaRPr>
          </a:p>
        </p:txBody>
      </p:sp>
      <p:sp>
        <p:nvSpPr>
          <p:cNvPr id="2" name="Slide Number Placeholder 1"/>
          <p:cNvSpPr>
            <a:spLocks noGrp="1"/>
          </p:cNvSpPr>
          <p:nvPr>
            <p:ph type="sldNum" sz="quarter" idx="19"/>
          </p:nvPr>
        </p:nvSpPr>
        <p:spPr/>
        <p:txBody>
          <a:bodyPr/>
          <a:lstStyle/>
          <a:p>
            <a:fld id="{5C7F91A7-A6E3-4757-B72A-82F0678887B5}" type="slidenum">
              <a:rPr lang="en-GB" smtClean="0"/>
              <a:pPr/>
              <a:t>9</a:t>
            </a:fld>
            <a:endParaRPr lang="en-GB" dirty="0"/>
          </a:p>
        </p:txBody>
      </p:sp>
      <p:grpSp>
        <p:nvGrpSpPr>
          <p:cNvPr id="5" name="Group 4"/>
          <p:cNvGrpSpPr/>
          <p:nvPr/>
        </p:nvGrpSpPr>
        <p:grpSpPr>
          <a:xfrm>
            <a:off x="473401" y="1425339"/>
            <a:ext cx="11396838" cy="4862101"/>
            <a:chOff x="304800" y="1601271"/>
            <a:chExt cx="9216000" cy="3635260"/>
          </a:xfrm>
        </p:grpSpPr>
        <p:sp>
          <p:nvSpPr>
            <p:cNvPr id="6" name="Rectangle 5"/>
            <p:cNvSpPr/>
            <p:nvPr/>
          </p:nvSpPr>
          <p:spPr>
            <a:xfrm>
              <a:off x="304800" y="3001933"/>
              <a:ext cx="1368000" cy="968983"/>
            </a:xfrm>
            <a:prstGeom prst="rect">
              <a:avLst/>
            </a:prstGeom>
            <a:solidFill>
              <a:srgbClr val="D6DC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solidFill>
                    <a:schemeClr val="tx1"/>
                  </a:solidFill>
                  <a:latin typeface="Arial" pitchFamily="34" charset="0"/>
                  <a:cs typeface="Arial" pitchFamily="34" charset="0"/>
                </a:rPr>
                <a:t>Proposed Debt Capitalisation</a:t>
              </a:r>
              <a:endParaRPr lang="en-MY" sz="1500" b="1" dirty="0">
                <a:solidFill>
                  <a:schemeClr val="tx1"/>
                </a:solidFill>
                <a:latin typeface="Arial" pitchFamily="34" charset="0"/>
                <a:cs typeface="Arial" pitchFamily="34" charset="0"/>
              </a:endParaRPr>
            </a:p>
          </p:txBody>
        </p:sp>
        <p:cxnSp>
          <p:nvCxnSpPr>
            <p:cNvPr id="7" name="Straight Connector 6"/>
            <p:cNvCxnSpPr/>
            <p:nvPr/>
          </p:nvCxnSpPr>
          <p:spPr>
            <a:xfrm>
              <a:off x="304800" y="2844178"/>
              <a:ext cx="9216000" cy="0"/>
            </a:xfrm>
            <a:prstGeom prst="line">
              <a:avLst/>
            </a:prstGeom>
            <a:ln>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304800" y="1601271"/>
              <a:ext cx="1368000" cy="1111928"/>
            </a:xfrm>
            <a:prstGeom prst="rect">
              <a:avLst/>
            </a:prstGeom>
            <a:solidFill>
              <a:srgbClr val="D6DC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solidFill>
                    <a:schemeClr val="tx1"/>
                  </a:solidFill>
                  <a:latin typeface="Arial" pitchFamily="34" charset="0"/>
                  <a:cs typeface="Arial" pitchFamily="34" charset="0"/>
                </a:rPr>
                <a:t>Proposed Private Placement</a:t>
              </a:r>
              <a:endParaRPr lang="en-MY" sz="1500" b="1" dirty="0">
                <a:solidFill>
                  <a:schemeClr val="tx1"/>
                </a:solidFill>
                <a:latin typeface="Arial" pitchFamily="34" charset="0"/>
                <a:cs typeface="Arial" pitchFamily="34" charset="0"/>
              </a:endParaRPr>
            </a:p>
          </p:txBody>
        </p:sp>
        <p:cxnSp>
          <p:nvCxnSpPr>
            <p:cNvPr id="11" name="Straight Connector 10"/>
            <p:cNvCxnSpPr/>
            <p:nvPr/>
          </p:nvCxnSpPr>
          <p:spPr>
            <a:xfrm>
              <a:off x="304800" y="4132573"/>
              <a:ext cx="9216000" cy="0"/>
            </a:xfrm>
            <a:prstGeom prst="line">
              <a:avLst/>
            </a:prstGeom>
            <a:ln>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04801" y="4267547"/>
              <a:ext cx="1368000" cy="968984"/>
            </a:xfrm>
            <a:prstGeom prst="rect">
              <a:avLst/>
            </a:prstGeom>
            <a:solidFill>
              <a:srgbClr val="D6DC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solidFill>
                    <a:schemeClr val="tx1"/>
                  </a:solidFill>
                  <a:latin typeface="Arial" pitchFamily="34" charset="0"/>
                  <a:cs typeface="Arial" pitchFamily="34" charset="0"/>
                </a:rPr>
                <a:t>Proposed Free Warrants</a:t>
              </a:r>
              <a:endParaRPr lang="en-MY" sz="1500" b="1" dirty="0">
                <a:solidFill>
                  <a:schemeClr val="tx1"/>
                </a:solidFill>
                <a:latin typeface="Arial" pitchFamily="34" charset="0"/>
                <a:cs typeface="Arial" pitchFamily="34" charset="0"/>
              </a:endParaRPr>
            </a:p>
          </p:txBody>
        </p:sp>
      </p:grpSp>
      <p:sp>
        <p:nvSpPr>
          <p:cNvPr id="14" name="Rectangle 13"/>
          <p:cNvSpPr/>
          <p:nvPr/>
        </p:nvSpPr>
        <p:spPr>
          <a:xfrm>
            <a:off x="2230848" y="3286925"/>
            <a:ext cx="9385896" cy="1323439"/>
          </a:xfrm>
          <a:prstGeom prst="rect">
            <a:avLst/>
          </a:prstGeom>
        </p:spPr>
        <p:txBody>
          <a:bodyPr wrap="square">
            <a:spAutoFit/>
          </a:bodyPr>
          <a:lstStyle/>
          <a:p>
            <a:pPr marL="288925" indent="-285750" algn="just">
              <a:spcBef>
                <a:spcPts val="363"/>
              </a:spcBef>
              <a:buFont typeface="Arial" panose="020B0604020202020204" pitchFamily="34" charset="0"/>
              <a:buChar char="•"/>
              <a:defRPr/>
            </a:pPr>
            <a:r>
              <a:rPr lang="en-MY" sz="1400" dirty="0">
                <a:latin typeface="Arial" panose="020B0604020202020204" pitchFamily="34" charset="0"/>
                <a:cs typeface="Arial" panose="020B0604020202020204" pitchFamily="34" charset="0"/>
              </a:rPr>
              <a:t>To reduce debt and interest costs whilst preserving the Group’s cash reserves. Gross interest savings of approximately RM3.6 mill p.a (interest rate 6.85% p.a).</a:t>
            </a:r>
          </a:p>
          <a:p>
            <a:pPr marL="288925" indent="-285750" algn="just">
              <a:spcBef>
                <a:spcPts val="363"/>
              </a:spcBef>
              <a:buFont typeface="Arial" panose="020B0604020202020204" pitchFamily="34" charset="0"/>
              <a:buChar char="•"/>
              <a:defRPr/>
            </a:pPr>
            <a:r>
              <a:rPr lang="en-MY" sz="1400" dirty="0">
                <a:latin typeface="Arial" panose="020B0604020202020204" pitchFamily="34" charset="0"/>
                <a:cs typeface="Arial" panose="020B0604020202020204" pitchFamily="34" charset="0"/>
              </a:rPr>
              <a:t>To strengthen the Company’s equity base, NA, and gearing ratio.</a:t>
            </a:r>
          </a:p>
          <a:p>
            <a:pPr marL="288925" indent="-285750" algn="just">
              <a:spcBef>
                <a:spcPts val="363"/>
              </a:spcBef>
              <a:buFont typeface="Arial" panose="020B0604020202020204" pitchFamily="34" charset="0"/>
              <a:buChar char="•"/>
              <a:defRPr/>
            </a:pPr>
            <a:r>
              <a:rPr lang="en-MY" sz="1400" dirty="0">
                <a:latin typeface="Arial" panose="020B0604020202020204" pitchFamily="34" charset="0"/>
                <a:cs typeface="Arial" panose="020B0604020202020204" pitchFamily="34" charset="0"/>
              </a:rPr>
              <a:t>To preserve cash for other purposes such as working capital requirements.</a:t>
            </a:r>
          </a:p>
          <a:p>
            <a:pPr marL="288925" indent="-285750" algn="just">
              <a:spcBef>
                <a:spcPts val="363"/>
              </a:spcBef>
              <a:buFont typeface="Arial" panose="020B0604020202020204" pitchFamily="34" charset="0"/>
              <a:buChar char="•"/>
              <a:defRPr/>
            </a:pPr>
            <a:r>
              <a:rPr lang="en-MY" sz="1400" dirty="0">
                <a:latin typeface="Arial" panose="020B0604020202020204" pitchFamily="34" charset="0"/>
                <a:cs typeface="Arial" panose="020B0604020202020204" pitchFamily="34" charset="0"/>
              </a:rPr>
              <a:t>To avoid dilution in Sindora’s shareholdings and the Company is able to continue to tap on its resources.</a:t>
            </a:r>
          </a:p>
        </p:txBody>
      </p:sp>
      <p:sp>
        <p:nvSpPr>
          <p:cNvPr id="15" name="Rectangle 14"/>
          <p:cNvSpPr/>
          <p:nvPr/>
        </p:nvSpPr>
        <p:spPr>
          <a:xfrm>
            <a:off x="2241582" y="1351517"/>
            <a:ext cx="9241085" cy="1641475"/>
          </a:xfrm>
          <a:prstGeom prst="rect">
            <a:avLst/>
          </a:prstGeom>
        </p:spPr>
        <p:txBody>
          <a:bodyPr wrap="square">
            <a:spAutoFit/>
          </a:bodyPr>
          <a:lstStyle/>
          <a:p>
            <a:pPr marL="288925" indent="-285750" algn="just">
              <a:spcBef>
                <a:spcPts val="363"/>
              </a:spcBef>
              <a:buFont typeface="Arial" panose="020B0604020202020204" pitchFamily="34" charset="0"/>
              <a:buChar char="•"/>
              <a:defRPr/>
            </a:pPr>
            <a:r>
              <a:rPr lang="en-MY" sz="1400" dirty="0">
                <a:latin typeface="Arial" panose="020B0604020202020204" pitchFamily="34" charset="0"/>
                <a:cs typeface="Arial" panose="020B0604020202020204" pitchFamily="34" charset="0"/>
              </a:rPr>
              <a:t>To finance the construction of three units tanks.</a:t>
            </a:r>
          </a:p>
          <a:p>
            <a:pPr marL="288925" indent="-285750" algn="just">
              <a:spcBef>
                <a:spcPts val="363"/>
              </a:spcBef>
              <a:buFont typeface="Arial" panose="020B0604020202020204" pitchFamily="34" charset="0"/>
              <a:buChar char="•"/>
              <a:defRPr/>
            </a:pPr>
            <a:r>
              <a:rPr lang="en-MY" sz="1400" dirty="0">
                <a:latin typeface="Arial" panose="020B0604020202020204" pitchFamily="34" charset="0"/>
                <a:cs typeface="Arial" panose="020B0604020202020204" pitchFamily="34" charset="0"/>
              </a:rPr>
              <a:t>To raise fund expeditiously and cost effectively as compared to </a:t>
            </a:r>
            <a:r>
              <a:rPr lang="en-MY" sz="1400">
                <a:latin typeface="Arial" panose="020B0604020202020204" pitchFamily="34" charset="0"/>
                <a:cs typeface="Arial" panose="020B0604020202020204" pitchFamily="34" charset="0"/>
              </a:rPr>
              <a:t>other fund-raising </a:t>
            </a:r>
            <a:r>
              <a:rPr lang="en-MY" sz="1400" dirty="0">
                <a:latin typeface="Arial" panose="020B0604020202020204" pitchFamily="34" charset="0"/>
                <a:cs typeface="Arial" panose="020B0604020202020204" pitchFamily="34" charset="0"/>
              </a:rPr>
              <a:t>exercises.</a:t>
            </a:r>
          </a:p>
          <a:p>
            <a:pPr marL="288925" indent="-285750" algn="just">
              <a:spcBef>
                <a:spcPts val="363"/>
              </a:spcBef>
              <a:buFont typeface="Arial" panose="020B0604020202020204" pitchFamily="34" charset="0"/>
              <a:buChar char="•"/>
              <a:defRPr/>
            </a:pPr>
            <a:r>
              <a:rPr lang="en-MY" sz="1400" dirty="0">
                <a:latin typeface="Arial" panose="020B0604020202020204" pitchFamily="34" charset="0"/>
                <a:cs typeface="Arial" panose="020B0604020202020204" pitchFamily="34" charset="0"/>
              </a:rPr>
              <a:t>Without incurring interest costs as compared to funding via bank borrowings.</a:t>
            </a:r>
          </a:p>
          <a:p>
            <a:pPr marL="288925" indent="-285750" algn="just">
              <a:spcBef>
                <a:spcPts val="363"/>
              </a:spcBef>
              <a:buFont typeface="Arial" panose="020B0604020202020204" pitchFamily="34" charset="0"/>
              <a:buChar char="•"/>
              <a:defRPr/>
            </a:pPr>
            <a:r>
              <a:rPr lang="en-MY" sz="1400" dirty="0">
                <a:latin typeface="Arial" panose="020B0604020202020204" pitchFamily="34" charset="0"/>
                <a:cs typeface="Arial" panose="020B0604020202020204" pitchFamily="34" charset="0"/>
              </a:rPr>
              <a:t>To strengthen the financial position and capital base.</a:t>
            </a:r>
          </a:p>
          <a:p>
            <a:pPr marL="288925" indent="-285750" algn="just">
              <a:spcBef>
                <a:spcPts val="363"/>
              </a:spcBef>
              <a:buFont typeface="Arial" panose="020B0604020202020204" pitchFamily="34" charset="0"/>
              <a:buChar char="•"/>
              <a:defRPr/>
            </a:pPr>
            <a:r>
              <a:rPr lang="en-MY" sz="1400" dirty="0">
                <a:latin typeface="Arial" panose="020B0604020202020204" pitchFamily="34" charset="0"/>
                <a:cs typeface="Arial" panose="020B0604020202020204" pitchFamily="34" charset="0"/>
              </a:rPr>
              <a:t>To comply with the public shareholding spread.</a:t>
            </a:r>
          </a:p>
          <a:p>
            <a:pPr marL="288925" indent="-285750" algn="just">
              <a:spcBef>
                <a:spcPts val="363"/>
              </a:spcBef>
              <a:buFont typeface="Arial" panose="020B0604020202020204" pitchFamily="34" charset="0"/>
              <a:buChar char="•"/>
              <a:defRPr/>
            </a:pPr>
            <a:r>
              <a:rPr lang="en-MY" sz="1400" dirty="0">
                <a:latin typeface="Arial" panose="020B0604020202020204" pitchFamily="34" charset="0"/>
                <a:cs typeface="Arial" panose="020B0604020202020204" pitchFamily="34" charset="0"/>
              </a:rPr>
              <a:t>Dato’ Hak and Sindora demonstrate their commitment.</a:t>
            </a:r>
          </a:p>
        </p:txBody>
      </p:sp>
      <p:sp>
        <p:nvSpPr>
          <p:cNvPr id="16" name="Rectangle 15"/>
          <p:cNvSpPr/>
          <p:nvPr/>
        </p:nvSpPr>
        <p:spPr>
          <a:xfrm>
            <a:off x="2200800" y="4937487"/>
            <a:ext cx="9428823" cy="1323439"/>
          </a:xfrm>
          <a:prstGeom prst="rect">
            <a:avLst/>
          </a:prstGeom>
        </p:spPr>
        <p:txBody>
          <a:bodyPr wrap="square">
            <a:spAutoFit/>
          </a:bodyPr>
          <a:lstStyle/>
          <a:p>
            <a:pPr marL="288925" indent="-285750" algn="just">
              <a:spcBef>
                <a:spcPts val="363"/>
              </a:spcBef>
              <a:buFont typeface="Arial" panose="020B0604020202020204" pitchFamily="34" charset="0"/>
              <a:buChar char="•"/>
              <a:defRPr/>
            </a:pPr>
            <a:r>
              <a:rPr lang="en-MY" sz="1400" dirty="0">
                <a:latin typeface="Arial" panose="020B0604020202020204" pitchFamily="34" charset="0"/>
                <a:cs typeface="Arial" panose="020B0604020202020204" pitchFamily="34" charset="0"/>
              </a:rPr>
              <a:t>To reward shareholders for their support and enable them to participate in the convertible securities without cost.</a:t>
            </a:r>
          </a:p>
          <a:p>
            <a:pPr marL="288925" indent="-285750" algn="just">
              <a:spcBef>
                <a:spcPts val="363"/>
              </a:spcBef>
              <a:buFont typeface="Arial" panose="020B0604020202020204" pitchFamily="34" charset="0"/>
              <a:buChar char="•"/>
              <a:defRPr/>
            </a:pPr>
            <a:r>
              <a:rPr lang="en-MY" sz="1400" dirty="0">
                <a:latin typeface="Arial" panose="020B0604020202020204" pitchFamily="34" charset="0"/>
                <a:cs typeface="Arial" panose="020B0604020202020204" pitchFamily="34" charset="0"/>
              </a:rPr>
              <a:t>To provide shareholders with an opportunity to further increase their equity participation. </a:t>
            </a:r>
          </a:p>
          <a:p>
            <a:pPr marL="288925" indent="-285750" algn="just">
              <a:spcBef>
                <a:spcPts val="363"/>
              </a:spcBef>
              <a:buFont typeface="Arial" panose="020B0604020202020204" pitchFamily="34" charset="0"/>
              <a:buChar char="•"/>
              <a:defRPr/>
            </a:pPr>
            <a:r>
              <a:rPr lang="en-MY" sz="1400" dirty="0">
                <a:latin typeface="Arial" panose="020B0604020202020204" pitchFamily="34" charset="0"/>
                <a:cs typeface="Arial" panose="020B0604020202020204" pitchFamily="34" charset="0"/>
              </a:rPr>
              <a:t>A “sweetener” to potential investors to encourage them to participate in the Proposed Private Placement.</a:t>
            </a:r>
          </a:p>
          <a:p>
            <a:pPr marL="288925" indent="-285750" algn="just">
              <a:spcBef>
                <a:spcPts val="363"/>
              </a:spcBef>
              <a:buFont typeface="Arial" panose="020B0604020202020204" pitchFamily="34" charset="0"/>
              <a:buChar char="•"/>
              <a:defRPr/>
            </a:pPr>
            <a:r>
              <a:rPr lang="en-MY" sz="1400" dirty="0">
                <a:latin typeface="Arial" panose="020B0604020202020204" pitchFamily="34" charset="0"/>
                <a:cs typeface="Arial" panose="020B0604020202020204" pitchFamily="34" charset="0"/>
              </a:rPr>
              <a:t>To strengthen the Company’s financial position, capital base and provide funds for working capital requirements when exercised, without incurring costs as compared to bank borrowings.</a:t>
            </a:r>
          </a:p>
        </p:txBody>
      </p:sp>
      <p:pic>
        <p:nvPicPr>
          <p:cNvPr id="17" name="Picture 16" descr="C:\Users\452333\Desktop\LOGO EAT 2019.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09745" y="12879"/>
            <a:ext cx="1127125" cy="1043305"/>
          </a:xfrm>
          <a:prstGeom prst="rect">
            <a:avLst/>
          </a:prstGeom>
          <a:noFill/>
          <a:ln>
            <a:noFill/>
          </a:ln>
        </p:spPr>
      </p:pic>
    </p:spTree>
    <p:extLst>
      <p:ext uri="{BB962C8B-B14F-4D97-AF65-F5344CB8AC3E}">
        <p14:creationId xmlns:p14="http://schemas.microsoft.com/office/powerpoint/2010/main" val="6422203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a:noFill/>
        </a:ln>
      </a:spPr>
      <a:bodyPr lIns="457200" tIns="457200" bIns="91440" rtlCol="0" anchor="t" anchorCtr="0"/>
      <a:lstStyle>
        <a:defPPr marL="571500" indent="-571500">
          <a:buFont typeface="+mj-lt"/>
          <a:buAutoNum type="arabicPeriod"/>
          <a:defRPr sz="2200" dirty="0" smtClean="0">
            <a:solidFill>
              <a:schemeClr val="bg1"/>
            </a:solidFill>
            <a:latin typeface="Lato Medium" pitchFamily="34" charset="0"/>
            <a:ea typeface="Lato Medium" pitchFamily="34" charset="0"/>
            <a:cs typeface="Lato Medium"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defRPr sz="23000" dirty="0" smtClean="0">
            <a:solidFill>
              <a:schemeClr val="bg1"/>
            </a:solidFill>
            <a:latin typeface="High Tide"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a:noFill/>
        </a:ln>
      </a:spPr>
      <a:bodyPr lIns="457200" tIns="457200" bIns="91440" rtlCol="0" anchor="t" anchorCtr="0"/>
      <a:lstStyle>
        <a:defPPr marL="571500" indent="-571500">
          <a:buFont typeface="+mj-lt"/>
          <a:buAutoNum type="arabicPeriod"/>
          <a:defRPr sz="2200" dirty="0" smtClean="0">
            <a:solidFill>
              <a:schemeClr val="bg1"/>
            </a:solidFill>
            <a:latin typeface="Lato Medium" pitchFamily="34" charset="0"/>
            <a:ea typeface="Lato Medium" pitchFamily="34" charset="0"/>
            <a:cs typeface="Lato Medium"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defRPr sz="23000" dirty="0" smtClean="0">
            <a:solidFill>
              <a:schemeClr val="bg1"/>
            </a:solidFill>
            <a:latin typeface="High Tide"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a:noFill/>
        </a:ln>
      </a:spPr>
      <a:bodyPr lIns="457200" tIns="457200" bIns="91440" rtlCol="0" anchor="t" anchorCtr="0"/>
      <a:lstStyle>
        <a:defPPr marL="571500" indent="-571500">
          <a:buFont typeface="+mj-lt"/>
          <a:buAutoNum type="arabicPeriod"/>
          <a:defRPr sz="2200" dirty="0" smtClean="0">
            <a:solidFill>
              <a:schemeClr val="bg1"/>
            </a:solidFill>
            <a:latin typeface="Lato Medium" pitchFamily="34" charset="0"/>
            <a:ea typeface="Lato Medium" pitchFamily="34" charset="0"/>
            <a:cs typeface="Lato Medium"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defRPr sz="23000" dirty="0" smtClean="0">
            <a:solidFill>
              <a:schemeClr val="bg1"/>
            </a:solidFill>
            <a:latin typeface="High Tide"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a:noFill/>
        </a:ln>
      </a:spPr>
      <a:bodyPr lIns="457200" tIns="457200" bIns="91440" rtlCol="0" anchor="t" anchorCtr="0"/>
      <a:lstStyle>
        <a:defPPr marL="571500" indent="-571500">
          <a:buFont typeface="+mj-lt"/>
          <a:buAutoNum type="arabicPeriod"/>
          <a:defRPr sz="2200" dirty="0" smtClean="0">
            <a:solidFill>
              <a:schemeClr val="bg1"/>
            </a:solidFill>
            <a:latin typeface="Lato Medium" pitchFamily="34" charset="0"/>
            <a:ea typeface="Lato Medium" pitchFamily="34" charset="0"/>
            <a:cs typeface="Lato Medium"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defRPr sz="23000" dirty="0" smtClean="0">
            <a:solidFill>
              <a:schemeClr val="bg1"/>
            </a:solidFill>
            <a:latin typeface="High Tide"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a:noFill/>
        </a:ln>
      </a:spPr>
      <a:bodyPr lIns="457200" tIns="457200" bIns="91440" rtlCol="0" anchor="t" anchorCtr="0"/>
      <a:lstStyle>
        <a:defPPr marL="571500" indent="-571500">
          <a:buFont typeface="+mj-lt"/>
          <a:buAutoNum type="arabicPeriod"/>
          <a:defRPr sz="2200" dirty="0" smtClean="0">
            <a:solidFill>
              <a:schemeClr val="bg1"/>
            </a:solidFill>
            <a:latin typeface="Lato Medium" pitchFamily="34" charset="0"/>
            <a:ea typeface="Lato Medium" pitchFamily="34" charset="0"/>
            <a:cs typeface="Lato Medium"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defRPr sz="23000" dirty="0" smtClean="0">
            <a:solidFill>
              <a:schemeClr val="bg1"/>
            </a:solidFill>
            <a:latin typeface="High Tide"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a:noFill/>
        </a:ln>
      </a:spPr>
      <a:bodyPr lIns="457200" tIns="457200" bIns="91440" rtlCol="0" anchor="t" anchorCtr="0"/>
      <a:lstStyle>
        <a:defPPr marL="571500" indent="-571500">
          <a:buFont typeface="+mj-lt"/>
          <a:buAutoNum type="arabicPeriod"/>
          <a:defRPr sz="2200" dirty="0" smtClean="0">
            <a:solidFill>
              <a:schemeClr val="bg1"/>
            </a:solidFill>
            <a:latin typeface="Lato Medium" pitchFamily="34" charset="0"/>
            <a:ea typeface="Lato Medium" pitchFamily="34" charset="0"/>
            <a:cs typeface="Lato Medium"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defRPr sz="23000" dirty="0" smtClean="0">
            <a:solidFill>
              <a:schemeClr val="bg1"/>
            </a:solidFill>
            <a:latin typeface="High Tide"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a:noFill/>
        </a:ln>
      </a:spPr>
      <a:bodyPr lIns="457200" tIns="457200" bIns="91440" rtlCol="0" anchor="t" anchorCtr="0"/>
      <a:lstStyle>
        <a:defPPr marL="571500" indent="-571500">
          <a:buFont typeface="+mj-lt"/>
          <a:buAutoNum type="arabicPeriod"/>
          <a:defRPr sz="2200" dirty="0" smtClean="0">
            <a:solidFill>
              <a:schemeClr val="bg1"/>
            </a:solidFill>
            <a:latin typeface="Lato Medium" pitchFamily="34" charset="0"/>
            <a:ea typeface="Lato Medium" pitchFamily="34" charset="0"/>
            <a:cs typeface="Lato Medium"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defRPr sz="23000" dirty="0" smtClean="0">
            <a:solidFill>
              <a:schemeClr val="bg1"/>
            </a:solidFill>
            <a:latin typeface="High Tide"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8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a:noFill/>
        </a:ln>
      </a:spPr>
      <a:bodyPr lIns="457200" tIns="457200" bIns="91440" rtlCol="0" anchor="t" anchorCtr="0"/>
      <a:lstStyle>
        <a:defPPr marL="571500" indent="-571500">
          <a:buFont typeface="+mj-lt"/>
          <a:buAutoNum type="arabicPeriod"/>
          <a:defRPr sz="2200" dirty="0" smtClean="0">
            <a:solidFill>
              <a:schemeClr val="bg1"/>
            </a:solidFill>
            <a:latin typeface="Lato Medium" pitchFamily="34" charset="0"/>
            <a:ea typeface="Lato Medium" pitchFamily="34" charset="0"/>
            <a:cs typeface="Lato Medium"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defRPr sz="23000" dirty="0" smtClean="0">
            <a:solidFill>
              <a:schemeClr val="bg1"/>
            </a:solidFill>
            <a:latin typeface="High Tide"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3B8C08AE1DC2244A5EE252A5D433E32" ma:contentTypeVersion="1" ma:contentTypeDescription="Create a new document." ma:contentTypeScope="" ma:versionID="a49523908a8361ffd4fed9c2ceab7875">
  <xsd:schema xmlns:xsd="http://www.w3.org/2001/XMLSchema" xmlns:xs="http://www.w3.org/2001/XMLSchema" xmlns:p="http://schemas.microsoft.com/office/2006/metadata/properties" targetNamespace="http://schemas.microsoft.com/office/2006/metadata/properties" ma:root="true" ma:fieldsID="d0421ac104f9c60eacca6eb81346dda3">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1071DA7-1F87-472A-AF5A-2BB7E42B384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95A2498F-7740-41B0-B197-D65A09D186BB}">
  <ds:schemaRefs>
    <ds:schemaRef ds:uri="http://schemas.microsoft.com/sharepoint/v3/contenttype/forms"/>
  </ds:schemaRefs>
</ds:datastoreItem>
</file>

<file path=customXml/itemProps3.xml><?xml version="1.0" encoding="utf-8"?>
<ds:datastoreItem xmlns:ds="http://schemas.openxmlformats.org/officeDocument/2006/customXml" ds:itemID="{D710B8A6-3257-4CF9-A250-4FECC89408BA}">
  <ds:schemaRefs>
    <ds:schemaRef ds:uri="http://www.w3.org/XML/1998/namespace"/>
    <ds:schemaRef ds:uri="http://purl.org/dc/terms/"/>
    <ds:schemaRef ds:uri="http://schemas.microsoft.com/office/infopath/2007/PartnerControls"/>
    <ds:schemaRef ds:uri="http://purl.org/dc/elements/1.1/"/>
    <ds:schemaRef ds:uri="http://schemas.openxmlformats.org/package/2006/metadata/core-properties"/>
    <ds:schemaRef ds:uri="http://schemas.microsoft.com/office/2006/documentManagement/types"/>
    <ds:schemaRef ds:uri="http://purl.org/dc/dcmitype/"/>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6361</TotalTime>
  <Words>2160</Words>
  <Application>Microsoft Office PowerPoint</Application>
  <PresentationFormat>Widescreen</PresentationFormat>
  <Paragraphs>411</Paragraphs>
  <Slides>18</Slides>
  <Notes>0</Notes>
  <HiddenSlides>0</HiddenSlides>
  <MMClips>0</MMClips>
  <ScaleCrop>false</ScaleCrop>
  <HeadingPairs>
    <vt:vector size="6" baseType="variant">
      <vt:variant>
        <vt:lpstr>Fonts Used</vt:lpstr>
      </vt:variant>
      <vt:variant>
        <vt:i4>8</vt:i4>
      </vt:variant>
      <vt:variant>
        <vt:lpstr>Theme</vt:lpstr>
      </vt:variant>
      <vt:variant>
        <vt:i4>8</vt:i4>
      </vt:variant>
      <vt:variant>
        <vt:lpstr>Slide Titles</vt:lpstr>
      </vt:variant>
      <vt:variant>
        <vt:i4>18</vt:i4>
      </vt:variant>
    </vt:vector>
  </HeadingPairs>
  <TitlesOfParts>
    <vt:vector size="34" baseType="lpstr">
      <vt:lpstr>Arial</vt:lpstr>
      <vt:lpstr>Calibri</vt:lpstr>
      <vt:lpstr>Calibri Light</vt:lpstr>
      <vt:lpstr>High Tide</vt:lpstr>
      <vt:lpstr>Lato Heavy</vt:lpstr>
      <vt:lpstr>Tahoma</vt:lpstr>
      <vt:lpstr>Times New Roman</vt:lpstr>
      <vt:lpstr>Wingdings</vt:lpstr>
      <vt:lpstr>Office Theme</vt:lpstr>
      <vt:lpstr>2_Office Theme</vt:lpstr>
      <vt:lpstr>3_Office Theme</vt:lpstr>
      <vt:lpstr>4_Office Theme</vt:lpstr>
      <vt:lpstr>5_Office Theme</vt:lpstr>
      <vt:lpstr>6_Office Theme</vt:lpstr>
      <vt:lpstr>7_Office Theme</vt:lpstr>
      <vt:lpstr>8_Office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Muhammad Najib bin Mohd Nazir</dc:creator>
  <cp:lastModifiedBy>CORPORATE AFFAIRS</cp:lastModifiedBy>
  <cp:revision>259</cp:revision>
  <cp:lastPrinted>2019-05-27T10:24:10Z</cp:lastPrinted>
  <dcterms:created xsi:type="dcterms:W3CDTF">2018-10-04T03:44:47Z</dcterms:created>
  <dcterms:modified xsi:type="dcterms:W3CDTF">2019-09-25T03:29:27Z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0x01010043B8C08AE1DC2244A5EE252A5D433E32</vt:lpwstr>
  </property>
</Properties>
</file>